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  <p:sldMasterId id="2147483650" r:id="rId2"/>
    <p:sldMasterId id="2147483653" r:id="rId3"/>
    <p:sldMasterId id="2147484908" r:id="rId4"/>
  </p:sldMasterIdLst>
  <p:notesMasterIdLst>
    <p:notesMasterId r:id="rId18"/>
  </p:notesMasterIdLst>
  <p:handoutMasterIdLst>
    <p:handoutMasterId r:id="rId19"/>
  </p:handoutMasterIdLst>
  <p:sldIdLst>
    <p:sldId id="256" r:id="rId5"/>
    <p:sldId id="282" r:id="rId6"/>
    <p:sldId id="259" r:id="rId7"/>
    <p:sldId id="279" r:id="rId8"/>
    <p:sldId id="284" r:id="rId9"/>
    <p:sldId id="283" r:id="rId10"/>
    <p:sldId id="285" r:id="rId11"/>
    <p:sldId id="286" r:id="rId12"/>
    <p:sldId id="280" r:id="rId13"/>
    <p:sldId id="287" r:id="rId14"/>
    <p:sldId id="281" r:id="rId15"/>
    <p:sldId id="288" r:id="rId16"/>
    <p:sldId id="268" r:id="rId17"/>
  </p:sldIdLst>
  <p:sldSz cx="9144000" cy="6858000" type="screen4x3"/>
  <p:notesSz cx="7086600" cy="93726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Lucida Sans" panose="020B0602030504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Lucida Sans" panose="020B0602030504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Lucida Sans" panose="020B0602030504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Lucida Sans" panose="020B0602030504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Lucida Sans" panose="020B0602030504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Lucida Sans" panose="020B0602030504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Lucida Sans" panose="020B0602030504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Lucida Sans" panose="020B0602030504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Lucida Sans" panose="020B0602030504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D85F"/>
    <a:srgbClr val="615A20"/>
    <a:srgbClr val="FFB300"/>
    <a:srgbClr val="FE3E14"/>
    <a:srgbClr val="F00F2C"/>
    <a:srgbClr val="8A412B"/>
    <a:srgbClr val="CCDA86"/>
    <a:srgbClr val="531F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43" autoAdjust="0"/>
    <p:restoredTop sz="62515" autoAdjust="0"/>
  </p:normalViewPr>
  <p:slideViewPr>
    <p:cSldViewPr>
      <p:cViewPr varScale="1">
        <p:scale>
          <a:sx n="46" d="100"/>
          <a:sy n="46" d="100"/>
        </p:scale>
        <p:origin x="212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1632" cy="469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105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3313" y="0"/>
            <a:ext cx="3071632" cy="469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Arial" charset="0"/>
                <a:ea typeface="ＭＳ Ｐゴシック" pitchFamily="-105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01947"/>
            <a:ext cx="3071632" cy="469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105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3313" y="8901947"/>
            <a:ext cx="3071632" cy="469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66FF6AD-0795-4C40-BF17-F4A8FF1E14D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082683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1632" cy="469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105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968" y="0"/>
            <a:ext cx="3071632" cy="469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Arial" charset="0"/>
                <a:ea typeface="ＭＳ Ｐゴシック" pitchFamily="-105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0150" y="703263"/>
            <a:ext cx="4686300" cy="3514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4991" y="4451723"/>
            <a:ext cx="5196619" cy="421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03445"/>
            <a:ext cx="3071632" cy="469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ＭＳ Ｐゴシック" pitchFamily="-105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968" y="8903445"/>
            <a:ext cx="3071632" cy="469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E65B9F0-D2E9-4025-8777-CFD283A35D7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516495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9pPr>
          </a:lstStyle>
          <a:p>
            <a:fld id="{35B516E3-BB25-496E-A3A4-B6839EF1A476}" type="slidenum">
              <a:rPr lang="en-GB" altLang="en-US" smtClean="0">
                <a:latin typeface="Arial" panose="020B0604020202020204" pitchFamily="34" charset="0"/>
              </a:rPr>
              <a:pPr/>
              <a:t>1</a:t>
            </a:fld>
            <a:endParaRPr lang="en-GB" altLang="en-US" smtClean="0">
              <a:latin typeface="Arial" panose="020B0604020202020204" pitchFamily="34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2502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65B9F0-D2E9-4025-8777-CFD283A35D73}" type="slidenum">
              <a:rPr lang="en-GB" altLang="en-US" smtClean="0"/>
              <a:pPr>
                <a:defRPr/>
              </a:pPr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9750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9pPr>
          </a:lstStyle>
          <a:p>
            <a:fld id="{32354BD5-C1DB-47C8-B7DE-CCE8AC18E052}" type="slidenum">
              <a:rPr lang="en-GB" altLang="en-US" smtClean="0">
                <a:latin typeface="Arial" panose="020B0604020202020204" pitchFamily="34" charset="0"/>
              </a:rPr>
              <a:pPr/>
              <a:t>3</a:t>
            </a:fld>
            <a:endParaRPr lang="en-GB" altLang="en-US" smtClean="0">
              <a:latin typeface="Arial" panose="020B0604020202020204" pitchFamily="34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 smtClean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446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200" kern="1200" baseline="0" dirty="0" smtClean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65B9F0-D2E9-4025-8777-CFD283A35D73}" type="slidenum">
              <a:rPr lang="en-GB" altLang="en-US" smtClean="0"/>
              <a:pPr>
                <a:defRPr/>
              </a:pPr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03186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65B9F0-D2E9-4025-8777-CFD283A35D73}" type="slidenum">
              <a:rPr lang="en-GB" altLang="en-US" smtClean="0"/>
              <a:pPr>
                <a:defRPr/>
              </a:pPr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68377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200" kern="1200" baseline="0" dirty="0" smtClean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65B9F0-D2E9-4025-8777-CFD283A35D73}" type="slidenum">
              <a:rPr lang="en-GB" altLang="en-US" smtClean="0"/>
              <a:pPr>
                <a:defRPr/>
              </a:pPr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64648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  <a:t> </a:t>
            </a:r>
            <a:endParaRPr lang="en-GB" sz="1200" kern="1200" dirty="0" smtClean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pPr lvl="0"/>
            <a:endParaRPr lang="en-GB" sz="1200" kern="1200" dirty="0" smtClean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65B9F0-D2E9-4025-8777-CFD283A35D73}" type="slidenum">
              <a:rPr lang="en-GB" altLang="en-US" smtClean="0"/>
              <a:pPr>
                <a:defRPr/>
              </a:pPr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03149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65B9F0-D2E9-4025-8777-CFD283A35D73}" type="slidenum">
              <a:rPr lang="en-GB" altLang="en-US" smtClean="0"/>
              <a:pPr>
                <a:defRPr/>
              </a:pPr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673373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200" kern="1200" dirty="0" smtClean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65B9F0-D2E9-4025-8777-CFD283A35D73}" type="slidenum">
              <a:rPr lang="en-GB" altLang="en-US" smtClean="0"/>
              <a:pPr>
                <a:defRPr/>
              </a:pPr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620590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65B9F0-D2E9-4025-8777-CFD283A35D73}" type="slidenum">
              <a:rPr lang="en-GB" altLang="en-US" smtClean="0"/>
              <a:pPr>
                <a:defRPr/>
              </a:pPr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68246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200" kern="1200" dirty="0" smtClean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65B9F0-D2E9-4025-8777-CFD283A35D73}" type="slidenum">
              <a:rPr lang="en-GB" altLang="en-US" smtClean="0"/>
              <a:pPr>
                <a:defRPr/>
              </a:pPr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038179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65B9F0-D2E9-4025-8777-CFD283A35D73}" type="slidenum">
              <a:rPr lang="en-GB" altLang="en-US" smtClean="0"/>
              <a:pPr>
                <a:defRPr/>
              </a:pPr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19011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anose="020B0602030504020204" pitchFamily="34" charset="0"/>
                <a:ea typeface="ＭＳ Ｐゴシック" panose="020B0600070205080204" pitchFamily="34" charset="-128"/>
              </a:defRPr>
            </a:lvl9pPr>
          </a:lstStyle>
          <a:p>
            <a:fld id="{3F066A20-85C3-45B0-879A-78BF0D3E5E56}" type="slidenum">
              <a:rPr lang="en-GB" altLang="en-US" smtClean="0">
                <a:latin typeface="Arial" panose="020B0604020202020204" pitchFamily="34" charset="0"/>
              </a:rPr>
              <a:pPr/>
              <a:t>13</a:t>
            </a:fld>
            <a:endParaRPr lang="en-GB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235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31"/>
          <p:cNvSpPr>
            <a:spLocks noChangeArrowheads="1"/>
          </p:cNvSpPr>
          <p:nvPr/>
        </p:nvSpPr>
        <p:spPr bwMode="auto">
          <a:xfrm>
            <a:off x="-79375" y="3200400"/>
            <a:ext cx="9223375" cy="3657600"/>
          </a:xfrm>
          <a:prstGeom prst="rect">
            <a:avLst/>
          </a:prstGeom>
          <a:gradFill rotWithShape="0">
            <a:gsLst>
              <a:gs pos="0">
                <a:srgbClr val="014359"/>
              </a:gs>
              <a:gs pos="100000">
                <a:srgbClr val="007275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9pPr>
          </a:lstStyle>
          <a:p>
            <a:pPr algn="ctr">
              <a:defRPr/>
            </a:pPr>
            <a:endParaRPr lang="en-US" altLang="en-US" smtClean="0"/>
          </a:p>
        </p:txBody>
      </p:sp>
      <p:sp>
        <p:nvSpPr>
          <p:cNvPr id="5" name="Rectangle 1032"/>
          <p:cNvSpPr>
            <a:spLocks noChangeArrowheads="1"/>
          </p:cNvSpPr>
          <p:nvPr/>
        </p:nvSpPr>
        <p:spPr bwMode="auto">
          <a:xfrm>
            <a:off x="-79375" y="0"/>
            <a:ext cx="9223375" cy="3276600"/>
          </a:xfrm>
          <a:prstGeom prst="rect">
            <a:avLst/>
          </a:prstGeom>
          <a:solidFill>
            <a:srgbClr val="0143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9pPr>
          </a:lstStyle>
          <a:p>
            <a:pPr algn="ctr">
              <a:defRPr/>
            </a:pPr>
            <a:endParaRPr lang="en-US" altLang="en-US" sz="2400" smtClean="0">
              <a:latin typeface="Arial" charset="0"/>
            </a:endParaRPr>
          </a:p>
        </p:txBody>
      </p:sp>
      <p:pic>
        <p:nvPicPr>
          <p:cNvPr id="6" name="Picture 1033" descr="white_logo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550" y="381000"/>
            <a:ext cx="26955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2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323850" y="1700213"/>
            <a:ext cx="8496300" cy="2160587"/>
          </a:xfrm>
        </p:spPr>
        <p:txBody>
          <a:bodyPr lIns="91440"/>
          <a:lstStyle>
            <a:lvl1pPr>
              <a:defRPr sz="75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10243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323850" y="3933825"/>
            <a:ext cx="8496300" cy="1752600"/>
          </a:xfrm>
        </p:spPr>
        <p:txBody>
          <a:bodyPr lIns="91440"/>
          <a:lstStyle>
            <a:lvl1pPr marL="0" indent="0">
              <a:buFontTx/>
              <a:buNone/>
              <a:defRPr sz="3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 rIns="91440"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780C18D-B51B-4214-9043-B015594734A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4794214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BA613-991D-4CEF-AA38-C2623580848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8118592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08E22-FB45-49BB-B667-A073A84255D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645959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850" y="1700213"/>
            <a:ext cx="41719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00213"/>
            <a:ext cx="41719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7A7F0-FE67-454B-BC77-8B87E81D664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0128663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0BD12-BE20-4E3D-81ED-ECCF76D01F0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5100192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BB005-F208-42EA-A2D8-005421F8CA9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172533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C4D07-10B1-4017-8A0E-9D5667CB047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48369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2C226-539B-42E6-A483-B61910324E1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0404717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6D471C-4AC8-436F-908B-C0C2C233D9E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9467120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FA6BE2-3AF5-4666-8657-DB8D87FD288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9597918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075" y="908050"/>
            <a:ext cx="2124075" cy="4906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3850" y="908050"/>
            <a:ext cx="6219825" cy="4906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CA58A-9637-4914-9135-61443F34C54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47217709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908050"/>
            <a:ext cx="8496300" cy="6492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23850" y="1700213"/>
            <a:ext cx="417195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700213"/>
            <a:ext cx="417195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5E1714-558C-4C6E-B5E9-8C7123E9107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3349894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908050"/>
            <a:ext cx="8496300" cy="6492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23850" y="1700213"/>
            <a:ext cx="84963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CAAFD-2AA6-4A17-9C54-E86F071EBB4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10712574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31"/>
          <p:cNvSpPr>
            <a:spLocks noChangeArrowheads="1"/>
          </p:cNvSpPr>
          <p:nvPr/>
        </p:nvSpPr>
        <p:spPr bwMode="auto">
          <a:xfrm>
            <a:off x="-90488" y="3200400"/>
            <a:ext cx="9234488" cy="3657600"/>
          </a:xfrm>
          <a:prstGeom prst="rect">
            <a:avLst/>
          </a:prstGeom>
          <a:gradFill rotWithShape="0">
            <a:gsLst>
              <a:gs pos="0">
                <a:srgbClr val="007275"/>
              </a:gs>
              <a:gs pos="100000">
                <a:srgbClr val="008CA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9pPr>
          </a:lstStyle>
          <a:p>
            <a:pPr algn="ctr">
              <a:defRPr/>
            </a:pPr>
            <a:endParaRPr lang="en-US" altLang="en-US" smtClean="0"/>
          </a:p>
        </p:txBody>
      </p:sp>
      <p:sp>
        <p:nvSpPr>
          <p:cNvPr id="5" name="Rectangle 1032"/>
          <p:cNvSpPr>
            <a:spLocks noChangeArrowheads="1"/>
          </p:cNvSpPr>
          <p:nvPr/>
        </p:nvSpPr>
        <p:spPr bwMode="auto">
          <a:xfrm>
            <a:off x="-90488" y="0"/>
            <a:ext cx="9234488" cy="3276600"/>
          </a:xfrm>
          <a:prstGeom prst="rect">
            <a:avLst/>
          </a:prstGeom>
          <a:solidFill>
            <a:srgbClr val="007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9pPr>
          </a:lstStyle>
          <a:p>
            <a:pPr algn="ctr">
              <a:defRPr/>
            </a:pPr>
            <a:endParaRPr lang="en-US" altLang="en-US" sz="2400" smtClean="0">
              <a:latin typeface="Arial" charset="0"/>
            </a:endParaRPr>
          </a:p>
        </p:txBody>
      </p:sp>
      <p:pic>
        <p:nvPicPr>
          <p:cNvPr id="6" name="Picture 1033" descr="white_logo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5" y="381000"/>
            <a:ext cx="213995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0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323850" y="1700213"/>
            <a:ext cx="8496300" cy="4105275"/>
          </a:xfrm>
        </p:spPr>
        <p:txBody>
          <a:bodyPr lIns="91440"/>
          <a:lstStyle>
            <a:lvl1pPr algn="r">
              <a:defRPr sz="75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12291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-69850" y="7461250"/>
            <a:ext cx="69850" cy="69850"/>
          </a:xfrm>
        </p:spPr>
        <p:txBody>
          <a:bodyPr lIns="91440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0502480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B9EFA-07CB-4512-B945-93A85823625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659974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028CF-4645-465B-A693-5771A51662C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95663210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850" y="1700213"/>
            <a:ext cx="417195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00213"/>
            <a:ext cx="417195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73DEB1-6239-4B78-B550-73425A1B011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2790014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90FA60-7F4A-4768-A9C4-D24CD9D7A87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3982126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1C133C-BC27-4625-A987-4416950641C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01211142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8987E-3B2E-4C34-A0AE-3D46100AA31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64176336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B66D5-BDA3-4C66-8333-33661435B94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83292264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9F9143-7440-4781-8224-4281D19C46F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20360324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4BBBF-7FF9-4979-A417-16251517F6F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58193691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075" y="908050"/>
            <a:ext cx="2124075" cy="53181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3850" y="908050"/>
            <a:ext cx="6219825" cy="5318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2B08E6-302B-45B5-8538-5621BBD4078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20604208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1105727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915472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4149102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850" y="1700213"/>
            <a:ext cx="417195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00213"/>
            <a:ext cx="417195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700233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2239213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2937345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3600649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0456235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206219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5592601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075" y="908050"/>
            <a:ext cx="2124075" cy="53181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3850" y="908050"/>
            <a:ext cx="6219825" cy="5318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6672651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79375" y="3200400"/>
            <a:ext cx="9223375" cy="3657600"/>
          </a:xfrm>
          <a:prstGeom prst="rect">
            <a:avLst/>
          </a:prstGeom>
          <a:gradFill rotWithShape="0">
            <a:gsLst>
              <a:gs pos="0">
                <a:srgbClr val="014359"/>
              </a:gs>
              <a:gs pos="100000">
                <a:srgbClr val="007275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Lucida Sans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Lucida Sans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Lucida Sans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Lucida Sans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Lucida 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algn="ctr">
              <a:defRPr/>
            </a:pPr>
            <a:endParaRPr lang="en-US" altLang="en-US" sz="900">
              <a:solidFill>
                <a:srgbClr val="323D43"/>
              </a:solidFill>
              <a:ea typeface="+mn-ea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-79375" y="0"/>
            <a:ext cx="9223375" cy="3276600"/>
          </a:xfrm>
          <a:prstGeom prst="rect">
            <a:avLst/>
          </a:prstGeom>
          <a:solidFill>
            <a:srgbClr val="0143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Lucida Sans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Lucida Sans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Lucida Sans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Lucida Sans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Lucida 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algn="ctr">
              <a:defRPr/>
            </a:pPr>
            <a:endParaRPr lang="en-US" altLang="en-US" sz="1800">
              <a:solidFill>
                <a:srgbClr val="323D43"/>
              </a:solidFill>
              <a:latin typeface="Arial" charset="0"/>
              <a:ea typeface="+mn-ea"/>
            </a:endParaRPr>
          </a:p>
        </p:txBody>
      </p:sp>
      <p:pic>
        <p:nvPicPr>
          <p:cNvPr id="6" name="Picture 9" descr="humanities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98"/>
          <a:stretch>
            <a:fillRect/>
          </a:stretch>
        </p:blipFill>
        <p:spPr bwMode="auto">
          <a:xfrm>
            <a:off x="7142163" y="263525"/>
            <a:ext cx="1830387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618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23850" y="2133604"/>
            <a:ext cx="8496300" cy="1008063"/>
          </a:xfrm>
        </p:spPr>
        <p:txBody>
          <a:bodyPr lIns="91440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618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23850" y="3357563"/>
            <a:ext cx="8496300" cy="1752600"/>
          </a:xfrm>
        </p:spPr>
        <p:txBody>
          <a:bodyPr lIns="91440"/>
          <a:lstStyle>
            <a:lvl1pPr marL="0" indent="0">
              <a:buFontTx/>
              <a:buNone/>
              <a:defRPr sz="2625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solidFill>
                  <a:srgbClr val="323D43"/>
                </a:solidFill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fld id="{32BC8C40-D97F-436F-87CB-693D289346E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2832072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879091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5982873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850" y="1125542"/>
            <a:ext cx="4171950" cy="468947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5542"/>
            <a:ext cx="4171950" cy="468947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216919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979719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125242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1472904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5529423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8378218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034747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077" y="258763"/>
            <a:ext cx="2124075" cy="55562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3852" y="258763"/>
            <a:ext cx="6219825" cy="55562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769684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2" y="258767"/>
            <a:ext cx="6911975" cy="6492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23850" y="1125542"/>
            <a:ext cx="4171950" cy="46894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5542"/>
            <a:ext cx="4171950" cy="46894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714501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2" y="258767"/>
            <a:ext cx="6911975" cy="6492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23850" y="1125542"/>
            <a:ext cx="4171950" cy="46894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125542"/>
            <a:ext cx="4171950" cy="4689475"/>
          </a:xfrm>
        </p:spPr>
        <p:txBody>
          <a:bodyPr/>
          <a:lstStyle/>
          <a:p>
            <a:pPr lv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6249171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/>
        </p:nvSpPr>
        <p:spPr bwMode="auto">
          <a:xfrm>
            <a:off x="-79375" y="0"/>
            <a:ext cx="9223375" cy="3810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9pPr>
          </a:lstStyle>
          <a:p>
            <a:pPr algn="ctr">
              <a:defRPr/>
            </a:pPr>
            <a:endParaRPr lang="en-US" altLang="en-US" sz="2400" smtClean="0">
              <a:latin typeface="Arial" charset="0"/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-79375" y="3048000"/>
            <a:ext cx="9223375" cy="3810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DCDED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16" charset="0"/>
                <a:ea typeface="ＭＳ Ｐゴシック" pitchFamily="-105" charset="-128"/>
              </a:defRPr>
            </a:lvl9pPr>
          </a:lstStyle>
          <a:p>
            <a:pPr algn="ctr">
              <a:defRPr/>
            </a:pPr>
            <a:endParaRPr lang="en-US" altLang="en-US" smtClean="0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908050"/>
            <a:ext cx="84963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700213"/>
            <a:ext cx="84963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pitchFamily="-105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pitchFamily="-105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77050" y="6308725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Georgia" panose="02040502050405020303" pitchFamily="18" charset="0"/>
              </a:defRPr>
            </a:lvl1pPr>
          </a:lstStyle>
          <a:p>
            <a:pPr>
              <a:defRPr/>
            </a:pPr>
            <a:fld id="{EDBD056E-8792-402A-8548-6DD0B8D4A99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pic>
        <p:nvPicPr>
          <p:cNvPr id="1033" name="Picture 7" descr="marine_blue _logo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113" y="381000"/>
            <a:ext cx="2160587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174" r:id="rId1"/>
    <p:sldLayoutId id="2147485129" r:id="rId2"/>
    <p:sldLayoutId id="2147485130" r:id="rId3"/>
    <p:sldLayoutId id="2147485131" r:id="rId4"/>
    <p:sldLayoutId id="2147485132" r:id="rId5"/>
    <p:sldLayoutId id="2147485133" r:id="rId6"/>
    <p:sldLayoutId id="2147485134" r:id="rId7"/>
    <p:sldLayoutId id="2147485135" r:id="rId8"/>
    <p:sldLayoutId id="2147485136" r:id="rId9"/>
    <p:sldLayoutId id="2147485137" r:id="rId10"/>
    <p:sldLayoutId id="2147485138" r:id="rId11"/>
    <p:sldLayoutId id="2147485139" r:id="rId12"/>
    <p:sldLayoutId id="2147485140" r:id="rId13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  <a:ea typeface="ＭＳ Ｐゴシック" pitchFamily="1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  <a:ea typeface="ＭＳ Ｐゴシック" pitchFamily="1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  <a:ea typeface="ＭＳ Ｐゴシック" pitchFamily="1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  <a:ea typeface="ＭＳ Ｐゴシック" pitchFamily="1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  <a:ea typeface="ＭＳ Ｐゴシック" pitchFamily="1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  <a:ea typeface="ＭＳ Ｐゴシック" pitchFamily="1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  <a:ea typeface="ＭＳ Ｐゴシック" pitchFamily="1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  <a:ea typeface="ＭＳ Ｐゴシック" pitchFamily="16" charset="-128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7000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811213" indent="-288925" algn="l" rtl="0" eaLnBrk="0" fontAlgn="base" hangingPunct="0">
        <a:lnSpc>
          <a:spcPct val="90000"/>
        </a:lnSpc>
        <a:spcBef>
          <a:spcPct val="0"/>
        </a:spcBef>
        <a:spcAft>
          <a:spcPct val="50000"/>
        </a:spcAft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2192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27188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908050"/>
            <a:ext cx="8496300" cy="64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700213"/>
            <a:ext cx="84963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pitchFamily="-105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pitchFamily="-105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42100" y="63087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Georgia" panose="02040502050405020303" pitchFamily="18" charset="0"/>
              </a:defRPr>
            </a:lvl1pPr>
          </a:lstStyle>
          <a:p>
            <a:pPr>
              <a:defRPr/>
            </a:pPr>
            <a:fld id="{A29B63AB-CAF7-474D-9156-85316D69786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pic>
        <p:nvPicPr>
          <p:cNvPr id="2055" name="Picture 7" descr="marine_blue _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113" y="381000"/>
            <a:ext cx="2160587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175" r:id="rId1"/>
    <p:sldLayoutId id="2147485141" r:id="rId2"/>
    <p:sldLayoutId id="2147485142" r:id="rId3"/>
    <p:sldLayoutId id="2147485143" r:id="rId4"/>
    <p:sldLayoutId id="2147485144" r:id="rId5"/>
    <p:sldLayoutId id="2147485145" r:id="rId6"/>
    <p:sldLayoutId id="2147485146" r:id="rId7"/>
    <p:sldLayoutId id="2147485147" r:id="rId8"/>
    <p:sldLayoutId id="2147485148" r:id="rId9"/>
    <p:sldLayoutId id="2147485149" r:id="rId10"/>
    <p:sldLayoutId id="214748515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7000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0"/>
        </a:spcBef>
        <a:spcAft>
          <a:spcPct val="5000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5000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50000"/>
        </a:spcAft>
        <a:buChar char="–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50000"/>
        </a:spcAft>
        <a:buChar char="»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50000"/>
        </a:spcAft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50000"/>
        </a:spcAft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50000"/>
        </a:spcAft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5000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908050"/>
            <a:ext cx="8496300" cy="64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700213"/>
            <a:ext cx="84963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pitchFamily="-105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pitchFamily="-105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51" r:id="rId1"/>
    <p:sldLayoutId id="2147485152" r:id="rId2"/>
    <p:sldLayoutId id="2147485153" r:id="rId3"/>
    <p:sldLayoutId id="2147485154" r:id="rId4"/>
    <p:sldLayoutId id="2147485155" r:id="rId5"/>
    <p:sldLayoutId id="2147485156" r:id="rId6"/>
    <p:sldLayoutId id="2147485157" r:id="rId7"/>
    <p:sldLayoutId id="2147485158" r:id="rId8"/>
    <p:sldLayoutId id="2147485159" r:id="rId9"/>
    <p:sldLayoutId id="2147485160" r:id="rId10"/>
    <p:sldLayoutId id="2147485161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pitchFamily="16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7000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0"/>
        </a:spcBef>
        <a:spcAft>
          <a:spcPct val="5000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5000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50000"/>
        </a:spcAft>
        <a:buChar char="–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50000"/>
        </a:spcAft>
        <a:buChar char="»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50000"/>
        </a:spcAft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50000"/>
        </a:spcAft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50000"/>
        </a:spcAft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5000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3810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Lucida Sans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Lucida Sans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Lucida Sans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Lucida Sans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Lucida 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algn="ctr">
              <a:defRPr/>
            </a:pPr>
            <a:endParaRPr lang="en-US" altLang="en-US" sz="1800">
              <a:solidFill>
                <a:srgbClr val="323D43"/>
              </a:solidFill>
              <a:latin typeface="Arial" charset="0"/>
              <a:ea typeface="+mn-ea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3048000"/>
            <a:ext cx="9144000" cy="3810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DCDED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Lucida Sans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Lucida Sans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Lucida Sans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Lucida Sans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Lucida Sans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Lucida Sans" pitchFamily="34" charset="0"/>
              </a:defRPr>
            </a:lvl9pPr>
          </a:lstStyle>
          <a:p>
            <a:pPr algn="ctr">
              <a:defRPr/>
            </a:pPr>
            <a:endParaRPr lang="en-US" altLang="en-US" sz="900">
              <a:solidFill>
                <a:srgbClr val="323D43"/>
              </a:solidFill>
              <a:ea typeface="+mn-ea"/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258763"/>
            <a:ext cx="691197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125538"/>
            <a:ext cx="8496300" cy="468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pic>
        <p:nvPicPr>
          <p:cNvPr id="4102" name="Picture 6" descr="humanities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928"/>
          <a:stretch>
            <a:fillRect/>
          </a:stretch>
        </p:blipFill>
        <p:spPr bwMode="auto">
          <a:xfrm>
            <a:off x="7926388" y="141288"/>
            <a:ext cx="1081087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176" r:id="rId1"/>
    <p:sldLayoutId id="2147485162" r:id="rId2"/>
    <p:sldLayoutId id="2147485163" r:id="rId3"/>
    <p:sldLayoutId id="2147485164" r:id="rId4"/>
    <p:sldLayoutId id="2147485165" r:id="rId5"/>
    <p:sldLayoutId id="2147485166" r:id="rId6"/>
    <p:sldLayoutId id="2147485167" r:id="rId7"/>
    <p:sldLayoutId id="2147485168" r:id="rId8"/>
    <p:sldLayoutId id="2147485169" r:id="rId9"/>
    <p:sldLayoutId id="2147485170" r:id="rId10"/>
    <p:sldLayoutId id="2147485171" r:id="rId11"/>
    <p:sldLayoutId id="2147485172" r:id="rId12"/>
    <p:sldLayoutId id="2147485173" r:id="rId13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Georgia" pitchFamily="1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Georgia" pitchFamily="1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Georgia" pitchFamily="1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Georgia" pitchFamily="16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Georgia" pitchFamily="16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Georgia" pitchFamily="16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Georgia" pitchFamily="16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Georgia" pitchFamily="16" charset="0"/>
        </a:defRPr>
      </a:lvl9pPr>
    </p:titleStyle>
    <p:bodyStyle>
      <a:lvl1pPr marL="257175" indent="-257175" algn="l" rtl="0" eaLnBrk="0" fontAlgn="base" hangingPunct="0">
        <a:spcBef>
          <a:spcPct val="0"/>
        </a:spcBef>
        <a:spcAft>
          <a:spcPct val="7000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608013" indent="-215900" algn="l" rtl="0" eaLnBrk="0" fontAlgn="base" hangingPunct="0">
        <a:lnSpc>
          <a:spcPct val="90000"/>
        </a:lnSpc>
        <a:spcBef>
          <a:spcPct val="0"/>
        </a:spcBef>
        <a:spcAft>
          <a:spcPct val="50000"/>
        </a:spcAft>
        <a:buChar char="–"/>
        <a:defRPr>
          <a:solidFill>
            <a:schemeClr val="tx1"/>
          </a:solidFill>
          <a:latin typeface="+mn-lt"/>
        </a:defRPr>
      </a:lvl2pPr>
      <a:lvl3pPr marL="914400" indent="-1714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219200" indent="-1714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1885950" indent="-171450" algn="l" rtl="0" fontAlgn="base">
        <a:lnSpc>
          <a:spcPct val="90000"/>
        </a:lnSpc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6pPr>
      <a:lvl7pPr marL="2228850" indent="-171450" algn="l" rtl="0" fontAlgn="base">
        <a:lnSpc>
          <a:spcPct val="90000"/>
        </a:lnSpc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7pPr>
      <a:lvl8pPr marL="2571750" indent="-171450" algn="l" rtl="0" fontAlgn="base">
        <a:lnSpc>
          <a:spcPct val="90000"/>
        </a:lnSpc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8pPr>
      <a:lvl9pPr marL="2914650" indent="-171450" algn="l" rtl="0" fontAlgn="base">
        <a:lnSpc>
          <a:spcPct val="90000"/>
        </a:lnSpc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.Borthwick@soton.ac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uthampton.ac.uk/courses/free-online-learning.page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3"/>
          <p:cNvSpPr>
            <a:spLocks noGrp="1" noChangeArrowheads="1"/>
          </p:cNvSpPr>
          <p:nvPr>
            <p:ph type="ctrTitle"/>
          </p:nvPr>
        </p:nvSpPr>
        <p:spPr>
          <a:xfrm>
            <a:off x="224494" y="1562009"/>
            <a:ext cx="8496300" cy="2160587"/>
          </a:xfrm>
        </p:spPr>
        <p:txBody>
          <a:bodyPr/>
          <a:lstStyle/>
          <a:p>
            <a:pPr eaLnBrk="1" hangingPunct="1"/>
            <a:r>
              <a:rPr lang="en-GB" altLang="en-US" sz="5400" dirty="0" smtClean="0"/>
              <a:t>Teaching online:</a:t>
            </a:r>
          </a:p>
        </p:txBody>
      </p:sp>
      <p:sp>
        <p:nvSpPr>
          <p:cNvPr id="10243" name="Rectangle 24"/>
          <p:cNvSpPr>
            <a:spLocks noGrp="1" noChangeArrowheads="1"/>
          </p:cNvSpPr>
          <p:nvPr>
            <p:ph type="subTitle" idx="1"/>
          </p:nvPr>
        </p:nvSpPr>
        <p:spPr>
          <a:xfrm>
            <a:off x="536494" y="2838478"/>
            <a:ext cx="7981950" cy="1752600"/>
          </a:xfrm>
        </p:spPr>
        <p:txBody>
          <a:bodyPr/>
          <a:lstStyle/>
          <a:p>
            <a:pPr>
              <a:lnSpc>
                <a:spcPts val="4100"/>
              </a:lnSpc>
            </a:pPr>
            <a:r>
              <a:rPr lang="en-GB" sz="4400" dirty="0"/>
              <a:t>w</a:t>
            </a:r>
            <a:r>
              <a:rPr lang="en-GB" sz="4400" dirty="0" smtClean="0"/>
              <a:t>hat have we learnt from creating MOOCs (</a:t>
            </a:r>
            <a:r>
              <a:rPr lang="en-GB" sz="4400" dirty="0"/>
              <a:t>m</a:t>
            </a:r>
            <a:r>
              <a:rPr lang="en-GB" sz="4400" dirty="0" smtClean="0"/>
              <a:t>assive open online courses)?</a:t>
            </a:r>
            <a:endParaRPr lang="en-GB" altLang="en-US" sz="4400" dirty="0" smtClean="0"/>
          </a:p>
        </p:txBody>
      </p:sp>
      <p:sp>
        <p:nvSpPr>
          <p:cNvPr id="10244" name="Text Box 25"/>
          <p:cNvSpPr txBox="1">
            <a:spLocks noChangeArrowheads="1"/>
          </p:cNvSpPr>
          <p:nvPr/>
        </p:nvSpPr>
        <p:spPr bwMode="auto">
          <a:xfrm>
            <a:off x="381000" y="5373688"/>
            <a:ext cx="8367713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spcAft>
                <a:spcPct val="70000"/>
              </a:spcAft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Aft>
                <a:spcPct val="50000"/>
              </a:spcAft>
              <a:buChar char="–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ts val="2400"/>
              </a:lnSpc>
              <a:spcAft>
                <a:spcPct val="0"/>
              </a:spcAft>
              <a:buFontTx/>
              <a:buNone/>
            </a:pPr>
            <a:r>
              <a:rPr lang="en-GB" altLang="en-US" dirty="0">
                <a:solidFill>
                  <a:srgbClr val="B2D5D5"/>
                </a:solidFill>
              </a:rPr>
              <a:t>Kate Borthwick</a:t>
            </a:r>
            <a:r>
              <a:rPr lang="en-GB" altLang="en-US" dirty="0" smtClean="0">
                <a:solidFill>
                  <a:srgbClr val="B2D5D5"/>
                </a:solidFill>
              </a:rPr>
              <a:t>,</a:t>
            </a:r>
          </a:p>
          <a:p>
            <a:pPr>
              <a:lnSpc>
                <a:spcPts val="2400"/>
              </a:lnSpc>
              <a:spcAft>
                <a:spcPct val="0"/>
              </a:spcAft>
              <a:buNone/>
            </a:pPr>
            <a:r>
              <a:rPr lang="en-GB" altLang="en-US" dirty="0">
                <a:solidFill>
                  <a:srgbClr val="B2D5D5"/>
                </a:solidFill>
              </a:rPr>
              <a:t>Director, </a:t>
            </a:r>
            <a:r>
              <a:rPr lang="en-GB" altLang="en-US" dirty="0" err="1" smtClean="0">
                <a:solidFill>
                  <a:srgbClr val="B2D5D5"/>
                </a:solidFill>
              </a:rPr>
              <a:t>UoS</a:t>
            </a:r>
            <a:r>
              <a:rPr lang="en-GB" altLang="en-US" dirty="0" smtClean="0">
                <a:solidFill>
                  <a:srgbClr val="B2D5D5"/>
                </a:solidFill>
              </a:rPr>
              <a:t> MOOC </a:t>
            </a:r>
            <a:r>
              <a:rPr lang="en-GB" altLang="en-US" dirty="0">
                <a:solidFill>
                  <a:srgbClr val="B2D5D5"/>
                </a:solidFill>
              </a:rPr>
              <a:t>Programme</a:t>
            </a:r>
          </a:p>
          <a:p>
            <a:pPr>
              <a:lnSpc>
                <a:spcPts val="2400"/>
              </a:lnSpc>
              <a:spcAft>
                <a:spcPct val="0"/>
              </a:spcAft>
              <a:buFontTx/>
              <a:buNone/>
            </a:pPr>
            <a:r>
              <a:rPr lang="en-GB" altLang="en-US" dirty="0" smtClean="0">
                <a:solidFill>
                  <a:srgbClr val="B2D5D5"/>
                </a:solidFill>
              </a:rPr>
              <a:t>Principal Enterprise Fellow (educational innovation),</a:t>
            </a:r>
            <a:endParaRPr lang="en-GB" altLang="en-US" dirty="0">
              <a:solidFill>
                <a:srgbClr val="B2D5D5"/>
              </a:solidFill>
            </a:endParaRPr>
          </a:p>
          <a:p>
            <a:pPr>
              <a:lnSpc>
                <a:spcPts val="2400"/>
              </a:lnSpc>
              <a:spcAft>
                <a:spcPct val="0"/>
              </a:spcAft>
              <a:buFontTx/>
              <a:buNone/>
            </a:pPr>
            <a:r>
              <a:rPr lang="en-GB" altLang="en-US" sz="2000" dirty="0" smtClean="0">
                <a:solidFill>
                  <a:srgbClr val="B2D5D5"/>
                </a:solidFill>
                <a:hlinkClick r:id="rId3"/>
              </a:rPr>
              <a:t>K.Borthwick@soton.ac.uk</a:t>
            </a:r>
            <a:r>
              <a:rPr lang="en-GB" altLang="en-US" sz="2000" dirty="0" smtClean="0">
                <a:solidFill>
                  <a:srgbClr val="B2D5D5"/>
                </a:solidFill>
              </a:rPr>
              <a:t>, 28 April 2020</a:t>
            </a:r>
            <a:endParaRPr lang="en-GB" altLang="en-US" sz="2000" dirty="0">
              <a:solidFill>
                <a:srgbClr val="B2D5D5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590" y="1875631"/>
            <a:ext cx="8496300" cy="4114800"/>
          </a:xfrm>
        </p:spPr>
        <p:txBody>
          <a:bodyPr/>
          <a:lstStyle/>
          <a:p>
            <a:r>
              <a:rPr lang="en-GB" sz="2800" dirty="0" smtClean="0"/>
              <a:t>University of Southampton MOOCs</a:t>
            </a:r>
          </a:p>
          <a:p>
            <a:pPr marL="0" indent="0">
              <a:buNone/>
            </a:pPr>
            <a:r>
              <a:rPr lang="en-GB" sz="2800" dirty="0" smtClean="0"/>
              <a:t>What we’ve learnt about good practice in:</a:t>
            </a:r>
          </a:p>
          <a:p>
            <a:r>
              <a:rPr lang="en-GB" sz="2800" dirty="0" smtClean="0"/>
              <a:t>Online learning design and delivery</a:t>
            </a:r>
          </a:p>
          <a:p>
            <a:r>
              <a:rPr lang="en-GB" sz="2800" dirty="0" smtClean="0"/>
              <a:t>Engagement of learners</a:t>
            </a:r>
          </a:p>
          <a:p>
            <a:r>
              <a:rPr lang="en-GB" sz="2800" dirty="0" smtClean="0"/>
              <a:t>Tutoring</a:t>
            </a:r>
          </a:p>
          <a:p>
            <a:pPr marL="0" indent="0">
              <a:buNone/>
            </a:pPr>
            <a:r>
              <a:rPr lang="en-GB" sz="2800" dirty="0" smtClean="0"/>
              <a:t>Questions and comments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2BA613-991D-4CEF-AA38-C26235808481}" type="slidenum">
              <a:rPr lang="en-GB" altLang="en-US" smtClean="0"/>
              <a:pPr>
                <a:defRPr/>
              </a:pPr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908781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Aft>
                <a:spcPct val="70000"/>
              </a:spcAft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Aft>
                <a:spcPct val="50000"/>
              </a:spcAft>
              <a:buChar char="–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Aft>
                <a:spcPct val="0"/>
              </a:spcAft>
              <a:buFontTx/>
              <a:buNone/>
            </a:pPr>
            <a:fld id="{DAFBAFD3-5925-4F32-AB5B-806644CD62CD}" type="slidenum">
              <a:rPr lang="en-GB" altLang="en-US" sz="1400" smtClean="0"/>
              <a:pPr>
                <a:spcAft>
                  <a:spcPct val="0"/>
                </a:spcAft>
                <a:buFontTx/>
                <a:buNone/>
              </a:pPr>
              <a:t>3</a:t>
            </a:fld>
            <a:endParaRPr lang="en-GB" altLang="en-US" sz="1400" smtClean="0"/>
          </a:p>
        </p:txBody>
      </p:sp>
      <p:sp>
        <p:nvSpPr>
          <p:cNvPr id="14339" name="Text Box 7"/>
          <p:cNvSpPr txBox="1">
            <a:spLocks noChangeArrowheads="1"/>
          </p:cNvSpPr>
          <p:nvPr/>
        </p:nvSpPr>
        <p:spPr bwMode="auto">
          <a:xfrm>
            <a:off x="361950" y="1752600"/>
            <a:ext cx="802005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90500" indent="-190500">
              <a:spcAft>
                <a:spcPct val="70000"/>
              </a:spcAft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Aft>
                <a:spcPct val="50000"/>
              </a:spcAft>
              <a:buChar char="–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ts val="2800"/>
              </a:lnSpc>
              <a:spcAft>
                <a:spcPct val="0"/>
              </a:spcAft>
              <a:buFont typeface="Times" panose="02020603050405020304" pitchFamily="18" charset="0"/>
              <a:buChar char="•"/>
            </a:pPr>
            <a:endParaRPr lang="en-US" altLang="en-US">
              <a:solidFill>
                <a:srgbClr val="2D3F49"/>
              </a:solidFill>
            </a:endParaRPr>
          </a:p>
        </p:txBody>
      </p:sp>
      <p:sp>
        <p:nvSpPr>
          <p:cNvPr id="14340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 smtClean="0"/>
              <a:t>Massive Open Online Courses at </a:t>
            </a:r>
            <a:r>
              <a:rPr lang="en-GB" altLang="en-US" dirty="0" err="1" smtClean="0"/>
              <a:t>UoS</a:t>
            </a:r>
            <a:endParaRPr lang="en-GB" altLang="en-US" dirty="0" smtClean="0"/>
          </a:p>
        </p:txBody>
      </p:sp>
      <p:sp>
        <p:nvSpPr>
          <p:cNvPr id="14341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323850" y="1700213"/>
            <a:ext cx="8496300" cy="4608512"/>
          </a:xfrm>
        </p:spPr>
        <p:txBody>
          <a:bodyPr/>
          <a:lstStyle/>
          <a:p>
            <a:pPr eaLnBrk="1" hangingPunct="1"/>
            <a:endParaRPr lang="en-GB" altLang="en-US" sz="2800" dirty="0" smtClean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5341" t="22625" r="6017" b="4797"/>
          <a:stretch/>
        </p:blipFill>
        <p:spPr>
          <a:xfrm>
            <a:off x="-208167" y="1920957"/>
            <a:ext cx="9560334" cy="417178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529168"/>
            <a:ext cx="8496300" cy="649288"/>
          </a:xfrm>
        </p:spPr>
        <p:txBody>
          <a:bodyPr/>
          <a:lstStyle/>
          <a:p>
            <a:r>
              <a:rPr lang="en-GB" dirty="0" smtClean="0"/>
              <a:t>Design and Delivery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765" y="1527043"/>
            <a:ext cx="8496300" cy="4433094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GB" sz="3200" dirty="0" smtClean="0"/>
              <a:t>Less is more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2BA613-991D-4CEF-AA38-C26235808481}" type="slidenum">
              <a:rPr lang="en-GB" altLang="en-US" smtClean="0"/>
              <a:pPr>
                <a:defRPr/>
              </a:pPr>
              <a:t>4</a:t>
            </a:fld>
            <a:endParaRPr lang="en-GB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496" y="2077832"/>
            <a:ext cx="7272808" cy="468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7141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1700212"/>
            <a:ext cx="2087910" cy="4380831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Achievable, ‘bite-sized’ tasks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2BA613-991D-4CEF-AA38-C26235808481}" type="slidenum">
              <a:rPr lang="en-GB" altLang="en-US" smtClean="0"/>
              <a:pPr>
                <a:defRPr/>
              </a:pPr>
              <a:t>5</a:t>
            </a:fld>
            <a:endParaRPr lang="en-GB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2438" t="10104" r="25588"/>
          <a:stretch/>
        </p:blipFill>
        <p:spPr>
          <a:xfrm>
            <a:off x="2411760" y="798092"/>
            <a:ext cx="6732240" cy="620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1823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158" y="557213"/>
            <a:ext cx="8496300" cy="649288"/>
          </a:xfrm>
        </p:spPr>
        <p:txBody>
          <a:bodyPr/>
          <a:lstStyle/>
          <a:p>
            <a:r>
              <a:rPr lang="en-GB" dirty="0"/>
              <a:t>Design and Delivery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484784"/>
            <a:ext cx="8496300" cy="4114800"/>
          </a:xfrm>
        </p:spPr>
        <p:txBody>
          <a:bodyPr/>
          <a:lstStyle/>
          <a:p>
            <a:pPr marL="0" indent="0">
              <a:buNone/>
            </a:pPr>
            <a:r>
              <a:rPr lang="en-GB" sz="3200" dirty="0"/>
              <a:t>Concentrate on your learning </a:t>
            </a:r>
            <a:r>
              <a:rPr lang="en-GB" sz="3200" dirty="0" smtClean="0"/>
              <a:t>outcomes</a:t>
            </a:r>
            <a:endParaRPr lang="en-GB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2BA613-991D-4CEF-AA38-C26235808481}" type="slidenum">
              <a:rPr lang="en-GB" altLang="en-US" smtClean="0"/>
              <a:pPr>
                <a:defRPr/>
              </a:pPr>
              <a:t>6</a:t>
            </a:fld>
            <a:endParaRPr lang="en-GB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16014" r="2750"/>
          <a:stretch/>
        </p:blipFill>
        <p:spPr>
          <a:xfrm>
            <a:off x="-180528" y="2215926"/>
            <a:ext cx="9885845" cy="454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21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557213"/>
            <a:ext cx="8496300" cy="649288"/>
          </a:xfrm>
        </p:spPr>
        <p:txBody>
          <a:bodyPr/>
          <a:lstStyle/>
          <a:p>
            <a:r>
              <a:rPr lang="en-GB" dirty="0"/>
              <a:t>Design and Delivery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1700213"/>
            <a:ext cx="2375942" cy="4114800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/>
              <a:t>Variety in activities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2BA613-991D-4CEF-AA38-C26235808481}" type="slidenum">
              <a:rPr lang="en-GB" altLang="en-US" smtClean="0"/>
              <a:pPr>
                <a:defRPr/>
              </a:pPr>
              <a:t>7</a:t>
            </a:fld>
            <a:endParaRPr lang="en-GB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955" y="1233348"/>
            <a:ext cx="6713391" cy="55325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3947" y="1226024"/>
            <a:ext cx="6828112" cy="533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5498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557213"/>
            <a:ext cx="8496300" cy="649288"/>
          </a:xfrm>
        </p:spPr>
        <p:txBody>
          <a:bodyPr/>
          <a:lstStyle/>
          <a:p>
            <a:r>
              <a:rPr lang="en-GB" dirty="0"/>
              <a:t>Design and Delivery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226895"/>
            <a:ext cx="8496300" cy="4114800"/>
          </a:xfrm>
        </p:spPr>
        <p:txBody>
          <a:bodyPr/>
          <a:lstStyle/>
          <a:p>
            <a:r>
              <a:rPr lang="en-GB" dirty="0"/>
              <a:t>Video content should show </a:t>
            </a:r>
            <a:r>
              <a:rPr lang="en-GB" dirty="0" smtClean="0"/>
              <a:t>things</a:t>
            </a:r>
          </a:p>
          <a:p>
            <a:r>
              <a:rPr lang="en-GB" dirty="0" smtClean="0"/>
              <a:t>A </a:t>
            </a:r>
            <a:r>
              <a:rPr lang="en-GB" dirty="0"/>
              <a:t>lot can be prepared in advance and timed to look ‘live’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2BA613-991D-4CEF-AA38-C26235808481}" type="slidenum">
              <a:rPr lang="en-GB" altLang="en-US" smtClean="0"/>
              <a:pPr>
                <a:defRPr/>
              </a:pPr>
              <a:t>8</a:t>
            </a:fld>
            <a:endParaRPr lang="en-GB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2438" t="16014" r="24013"/>
          <a:stretch/>
        </p:blipFill>
        <p:spPr>
          <a:xfrm>
            <a:off x="1717753" y="2420888"/>
            <a:ext cx="5308473" cy="44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1008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Engagement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200" dirty="0" smtClean="0"/>
              <a:t>Foster a community of practice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2BA613-991D-4CEF-AA38-C26235808481}" type="slidenum">
              <a:rPr lang="en-GB" altLang="en-US" smtClean="0"/>
              <a:pPr>
                <a:defRPr/>
              </a:pPr>
              <a:t>9</a:t>
            </a:fld>
            <a:endParaRPr lang="en-GB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305" y="2310373"/>
            <a:ext cx="7919390" cy="456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8338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Engagement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2193925"/>
            <a:ext cx="8496300" cy="4114800"/>
          </a:xfrm>
        </p:spPr>
        <p:txBody>
          <a:bodyPr/>
          <a:lstStyle/>
          <a:p>
            <a:r>
              <a:rPr lang="en-GB" sz="3200" dirty="0"/>
              <a:t>Be an active member of that community</a:t>
            </a:r>
          </a:p>
          <a:p>
            <a:r>
              <a:rPr lang="en-GB" sz="3200" dirty="0"/>
              <a:t>Make use of learners’ locations or local situations</a:t>
            </a:r>
          </a:p>
          <a:p>
            <a:r>
              <a:rPr lang="en-GB" sz="3200" dirty="0"/>
              <a:t>Be ready for </a:t>
            </a:r>
            <a:r>
              <a:rPr lang="en-GB" sz="3200" dirty="0" err="1"/>
              <a:t>lurkers</a:t>
            </a:r>
            <a:r>
              <a:rPr lang="en-GB" sz="3200" dirty="0"/>
              <a:t> and for silence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2BA613-991D-4CEF-AA38-C26235808481}" type="slidenum">
              <a:rPr lang="en-GB" altLang="en-US" smtClean="0"/>
              <a:pPr>
                <a:defRPr/>
              </a:pPr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343771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983" y="548680"/>
            <a:ext cx="8496300" cy="649288"/>
          </a:xfrm>
        </p:spPr>
        <p:txBody>
          <a:bodyPr/>
          <a:lstStyle/>
          <a:p>
            <a:r>
              <a:rPr lang="en-GB" dirty="0" smtClean="0"/>
              <a:t>Teaching/tutoring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4" y="1695946"/>
            <a:ext cx="2240637" cy="4114800"/>
          </a:xfrm>
        </p:spPr>
        <p:txBody>
          <a:bodyPr/>
          <a:lstStyle/>
          <a:p>
            <a:r>
              <a:rPr lang="en-GB" dirty="0"/>
              <a:t>Teacher/ facilitator / guide / </a:t>
            </a:r>
            <a:r>
              <a:rPr lang="en-GB" dirty="0" smtClean="0"/>
              <a:t>learner</a:t>
            </a:r>
          </a:p>
          <a:p>
            <a:r>
              <a:rPr lang="en-GB" dirty="0" smtClean="0"/>
              <a:t>Clear instructions and structure</a:t>
            </a:r>
            <a:endParaRPr lang="en-GB" dirty="0"/>
          </a:p>
          <a:p>
            <a:r>
              <a:rPr lang="en-GB" dirty="0" smtClean="0"/>
              <a:t>Mix of high profile and low key activities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2BA613-991D-4CEF-AA38-C26235808481}" type="slidenum">
              <a:rPr lang="en-GB" altLang="en-US" smtClean="0"/>
              <a:pPr>
                <a:defRPr/>
              </a:pPr>
              <a:t>11</a:t>
            </a:fld>
            <a:endParaRPr lang="en-GB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620" y="1474138"/>
            <a:ext cx="6151397" cy="529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4775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Closing remarks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2109499"/>
            <a:ext cx="8496300" cy="4114800"/>
          </a:xfrm>
        </p:spPr>
        <p:txBody>
          <a:bodyPr/>
          <a:lstStyle/>
          <a:p>
            <a:r>
              <a:rPr lang="en-GB" sz="2800" dirty="0" smtClean="0"/>
              <a:t>Be empathic – if you find online learning distracting, intense, lonely, enjoyable, challenging, addictive, tiring…then so will your students!</a:t>
            </a:r>
          </a:p>
          <a:p>
            <a:r>
              <a:rPr lang="en-GB" sz="2800" dirty="0" smtClean="0"/>
              <a:t>Enjoy the challenge – getting it right is very rewarding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2BA613-991D-4CEF-AA38-C26235808481}" type="slidenum">
              <a:rPr lang="en-GB" altLang="en-US" smtClean="0"/>
              <a:pPr>
                <a:defRPr/>
              </a:pPr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349831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03213" y="404813"/>
            <a:ext cx="8496300" cy="649287"/>
          </a:xfrm>
        </p:spPr>
        <p:txBody>
          <a:bodyPr/>
          <a:lstStyle/>
          <a:p>
            <a:r>
              <a:rPr lang="en-GB" altLang="en-US" dirty="0" smtClean="0"/>
              <a:t>Questions?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250013" y="2132856"/>
            <a:ext cx="8496300" cy="5065712"/>
          </a:xfrm>
        </p:spPr>
        <p:txBody>
          <a:bodyPr/>
          <a:lstStyle/>
          <a:p>
            <a:pPr marL="0" indent="0" algn="ctr">
              <a:buNone/>
            </a:pPr>
            <a:r>
              <a:rPr lang="en-GB" altLang="en-US" sz="3600" dirty="0" smtClean="0"/>
              <a:t>Thank you for listening!</a:t>
            </a:r>
          </a:p>
          <a:p>
            <a:r>
              <a:rPr lang="en-GB" altLang="en-US" dirty="0" err="1" smtClean="0"/>
              <a:t>UoS</a:t>
            </a:r>
            <a:r>
              <a:rPr lang="en-GB" altLang="en-US" dirty="0" smtClean="0"/>
              <a:t> MOOCs </a:t>
            </a:r>
            <a:r>
              <a:rPr lang="en-GB" altLang="en-US" dirty="0" smtClean="0">
                <a:hlinkClick r:id="rId3"/>
              </a:rPr>
              <a:t>https://www.southampton.ac.uk/courses/free-online-learning.page</a:t>
            </a:r>
            <a:r>
              <a:rPr lang="en-GB" altLang="en-US" dirty="0" smtClean="0"/>
              <a:t> </a:t>
            </a:r>
          </a:p>
          <a:p>
            <a:endParaRPr lang="en-GB" altLang="en-US" sz="1800" dirty="0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Aft>
                <a:spcPct val="70000"/>
              </a:spcAft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Aft>
                <a:spcPct val="50000"/>
              </a:spcAft>
              <a:buChar char="–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Aft>
                <a:spcPct val="0"/>
              </a:spcAft>
              <a:buFontTx/>
              <a:buNone/>
            </a:pPr>
            <a:fld id="{F603CB2F-0F93-439E-935B-C9BF0F008490}" type="slidenum">
              <a:rPr lang="en-GB" altLang="en-US" sz="1400" smtClean="0"/>
              <a:pPr>
                <a:spcAft>
                  <a:spcPct val="0"/>
                </a:spcAft>
                <a:buFontTx/>
                <a:buNone/>
              </a:pPr>
              <a:t>13</a:t>
            </a:fld>
            <a:endParaRPr lang="en-GB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os_ppt__template_v7">
  <a:themeElements>
    <a:clrScheme name="uos_ppt__template_v7 1">
      <a:dk1>
        <a:srgbClr val="323D43"/>
      </a:dk1>
      <a:lt1>
        <a:srgbClr val="FFFFFF"/>
      </a:lt1>
      <a:dk2>
        <a:srgbClr val="014359"/>
      </a:dk2>
      <a:lt2>
        <a:srgbClr val="77ADD3"/>
      </a:lt2>
      <a:accent1>
        <a:srgbClr val="979E45"/>
      </a:accent1>
      <a:accent2>
        <a:srgbClr val="4F5A20"/>
      </a:accent2>
      <a:accent3>
        <a:srgbClr val="FFFFFF"/>
      </a:accent3>
      <a:accent4>
        <a:srgbClr val="293338"/>
      </a:accent4>
      <a:accent5>
        <a:srgbClr val="C9CCB0"/>
      </a:accent5>
      <a:accent6>
        <a:srgbClr val="47511C"/>
      </a:accent6>
      <a:hlink>
        <a:srgbClr val="A67891"/>
      </a:hlink>
      <a:folHlink>
        <a:srgbClr val="8F9E94"/>
      </a:folHlink>
    </a:clrScheme>
    <a:fontScheme name="uos_ppt__template_v7">
      <a:majorFont>
        <a:latin typeface="Georgia"/>
        <a:ea typeface="ＭＳ Ｐゴシック"/>
        <a:cs typeface=""/>
      </a:majorFont>
      <a:minorFont>
        <a:latin typeface="Georgi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16" charset="0"/>
            <a:ea typeface="ＭＳ Ｐゴシック" pitchFamily="1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16" charset="0"/>
            <a:ea typeface="ＭＳ Ｐゴシック" pitchFamily="16" charset="-128"/>
          </a:defRPr>
        </a:defPPr>
      </a:lstStyle>
    </a:lnDef>
  </a:objectDefaults>
  <a:extraClrSchemeLst>
    <a:extraClrScheme>
      <a:clrScheme name="uos_ppt__template_v7 1">
        <a:dk1>
          <a:srgbClr val="323D43"/>
        </a:dk1>
        <a:lt1>
          <a:srgbClr val="FFFFFF"/>
        </a:lt1>
        <a:dk2>
          <a:srgbClr val="014359"/>
        </a:dk2>
        <a:lt2>
          <a:srgbClr val="77ADD3"/>
        </a:lt2>
        <a:accent1>
          <a:srgbClr val="979E45"/>
        </a:accent1>
        <a:accent2>
          <a:srgbClr val="4F5A20"/>
        </a:accent2>
        <a:accent3>
          <a:srgbClr val="FFFFFF"/>
        </a:accent3>
        <a:accent4>
          <a:srgbClr val="293338"/>
        </a:accent4>
        <a:accent5>
          <a:srgbClr val="C9CCB0"/>
        </a:accent5>
        <a:accent6>
          <a:srgbClr val="47511C"/>
        </a:accent6>
        <a:hlink>
          <a:srgbClr val="A67891"/>
        </a:hlink>
        <a:folHlink>
          <a:srgbClr val="8F9E9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UOS divider slide design">
  <a:themeElements>
    <a:clrScheme name="UOS divider slide design 1">
      <a:dk1>
        <a:srgbClr val="323D43"/>
      </a:dk1>
      <a:lt1>
        <a:srgbClr val="FFFFFF"/>
      </a:lt1>
      <a:dk2>
        <a:srgbClr val="014359"/>
      </a:dk2>
      <a:lt2>
        <a:srgbClr val="77ADD3"/>
      </a:lt2>
      <a:accent1>
        <a:srgbClr val="979E45"/>
      </a:accent1>
      <a:accent2>
        <a:srgbClr val="4F5A20"/>
      </a:accent2>
      <a:accent3>
        <a:srgbClr val="FFFFFF"/>
      </a:accent3>
      <a:accent4>
        <a:srgbClr val="293338"/>
      </a:accent4>
      <a:accent5>
        <a:srgbClr val="C9CCB0"/>
      </a:accent5>
      <a:accent6>
        <a:srgbClr val="47511C"/>
      </a:accent6>
      <a:hlink>
        <a:srgbClr val="A67891"/>
      </a:hlink>
      <a:folHlink>
        <a:srgbClr val="8F9E94"/>
      </a:folHlink>
    </a:clrScheme>
    <a:fontScheme name="UOS divider slide design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16" charset="0"/>
            <a:ea typeface="ＭＳ Ｐゴシック" pitchFamily="1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16" charset="0"/>
            <a:ea typeface="ＭＳ Ｐゴシック" pitchFamily="16" charset="-128"/>
          </a:defRPr>
        </a:defPPr>
      </a:lstStyle>
    </a:lnDef>
  </a:objectDefaults>
  <a:extraClrSchemeLst>
    <a:extraClrScheme>
      <a:clrScheme name="UOS divider slide design 1">
        <a:dk1>
          <a:srgbClr val="323D43"/>
        </a:dk1>
        <a:lt1>
          <a:srgbClr val="FFFFFF"/>
        </a:lt1>
        <a:dk2>
          <a:srgbClr val="014359"/>
        </a:dk2>
        <a:lt2>
          <a:srgbClr val="77ADD3"/>
        </a:lt2>
        <a:accent1>
          <a:srgbClr val="979E45"/>
        </a:accent1>
        <a:accent2>
          <a:srgbClr val="4F5A20"/>
        </a:accent2>
        <a:accent3>
          <a:srgbClr val="FFFFFF"/>
        </a:accent3>
        <a:accent4>
          <a:srgbClr val="293338"/>
        </a:accent4>
        <a:accent5>
          <a:srgbClr val="C9CCB0"/>
        </a:accent5>
        <a:accent6>
          <a:srgbClr val="47511C"/>
        </a:accent6>
        <a:hlink>
          <a:srgbClr val="A67891"/>
        </a:hlink>
        <a:folHlink>
          <a:srgbClr val="8F9E9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UOS full bleed image">
  <a:themeElements>
    <a:clrScheme name="UOS full bleed image 1">
      <a:dk1>
        <a:srgbClr val="323D43"/>
      </a:dk1>
      <a:lt1>
        <a:srgbClr val="FFFFFF"/>
      </a:lt1>
      <a:dk2>
        <a:srgbClr val="014359"/>
      </a:dk2>
      <a:lt2>
        <a:srgbClr val="77ADD3"/>
      </a:lt2>
      <a:accent1>
        <a:srgbClr val="979E45"/>
      </a:accent1>
      <a:accent2>
        <a:srgbClr val="4F5A20"/>
      </a:accent2>
      <a:accent3>
        <a:srgbClr val="FFFFFF"/>
      </a:accent3>
      <a:accent4>
        <a:srgbClr val="293338"/>
      </a:accent4>
      <a:accent5>
        <a:srgbClr val="C9CCB0"/>
      </a:accent5>
      <a:accent6>
        <a:srgbClr val="47511C"/>
      </a:accent6>
      <a:hlink>
        <a:srgbClr val="A67891"/>
      </a:hlink>
      <a:folHlink>
        <a:srgbClr val="8F9E94"/>
      </a:folHlink>
    </a:clrScheme>
    <a:fontScheme name="UOS full bleed image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16" charset="0"/>
            <a:ea typeface="ＭＳ Ｐゴシック" pitchFamily="1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16" charset="0"/>
            <a:ea typeface="ＭＳ Ｐゴシック" pitchFamily="16" charset="-128"/>
          </a:defRPr>
        </a:defPPr>
      </a:lstStyle>
    </a:lnDef>
  </a:objectDefaults>
  <a:extraClrSchemeLst>
    <a:extraClrScheme>
      <a:clrScheme name="UOS full bleed image 1">
        <a:dk1>
          <a:srgbClr val="323D43"/>
        </a:dk1>
        <a:lt1>
          <a:srgbClr val="FFFFFF"/>
        </a:lt1>
        <a:dk2>
          <a:srgbClr val="014359"/>
        </a:dk2>
        <a:lt2>
          <a:srgbClr val="77ADD3"/>
        </a:lt2>
        <a:accent1>
          <a:srgbClr val="979E45"/>
        </a:accent1>
        <a:accent2>
          <a:srgbClr val="4F5A20"/>
        </a:accent2>
        <a:accent3>
          <a:srgbClr val="FFFFFF"/>
        </a:accent3>
        <a:accent4>
          <a:srgbClr val="293338"/>
        </a:accent4>
        <a:accent5>
          <a:srgbClr val="C9CCB0"/>
        </a:accent5>
        <a:accent6>
          <a:srgbClr val="47511C"/>
        </a:accent6>
        <a:hlink>
          <a:srgbClr val="A67891"/>
        </a:hlink>
        <a:folHlink>
          <a:srgbClr val="8F9E9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uos_ppt__template_v7">
  <a:themeElements>
    <a:clrScheme name="1_uos_ppt__template_v7 1">
      <a:dk1>
        <a:srgbClr val="323D43"/>
      </a:dk1>
      <a:lt1>
        <a:srgbClr val="FFFFFF"/>
      </a:lt1>
      <a:dk2>
        <a:srgbClr val="014359"/>
      </a:dk2>
      <a:lt2>
        <a:srgbClr val="77ADD3"/>
      </a:lt2>
      <a:accent1>
        <a:srgbClr val="979E45"/>
      </a:accent1>
      <a:accent2>
        <a:srgbClr val="4F5A20"/>
      </a:accent2>
      <a:accent3>
        <a:srgbClr val="FFFFFF"/>
      </a:accent3>
      <a:accent4>
        <a:srgbClr val="293338"/>
      </a:accent4>
      <a:accent5>
        <a:srgbClr val="C9CCB0"/>
      </a:accent5>
      <a:accent6>
        <a:srgbClr val="47511C"/>
      </a:accent6>
      <a:hlink>
        <a:srgbClr val="A67891"/>
      </a:hlink>
      <a:folHlink>
        <a:srgbClr val="8F9E94"/>
      </a:folHlink>
    </a:clrScheme>
    <a:fontScheme name="1_uos_ppt__template_v7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34" charset="0"/>
          </a:defRPr>
        </a:defPPr>
      </a:lstStyle>
    </a:lnDef>
  </a:objectDefaults>
  <a:extraClrSchemeLst>
    <a:extraClrScheme>
      <a:clrScheme name="1_uos_ppt__template_v7 1">
        <a:dk1>
          <a:srgbClr val="323D43"/>
        </a:dk1>
        <a:lt1>
          <a:srgbClr val="FFFFFF"/>
        </a:lt1>
        <a:dk2>
          <a:srgbClr val="014359"/>
        </a:dk2>
        <a:lt2>
          <a:srgbClr val="77ADD3"/>
        </a:lt2>
        <a:accent1>
          <a:srgbClr val="979E45"/>
        </a:accent1>
        <a:accent2>
          <a:srgbClr val="4F5A20"/>
        </a:accent2>
        <a:accent3>
          <a:srgbClr val="FFFFFF"/>
        </a:accent3>
        <a:accent4>
          <a:srgbClr val="293338"/>
        </a:accent4>
        <a:accent5>
          <a:srgbClr val="C9CCB0"/>
        </a:accent5>
        <a:accent6>
          <a:srgbClr val="47511C"/>
        </a:accent6>
        <a:hlink>
          <a:srgbClr val="A67891"/>
        </a:hlink>
        <a:folHlink>
          <a:srgbClr val="8F9E9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4397</TotalTime>
  <Words>241</Words>
  <Application>Microsoft Office PowerPoint</Application>
  <PresentationFormat>On-screen Show (4:3)</PresentationFormat>
  <Paragraphs>66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ＭＳ Ｐゴシック</vt:lpstr>
      <vt:lpstr>Arial</vt:lpstr>
      <vt:lpstr>Georgia</vt:lpstr>
      <vt:lpstr>Lucida Sans</vt:lpstr>
      <vt:lpstr>Times</vt:lpstr>
      <vt:lpstr>uos_ppt__template_v7</vt:lpstr>
      <vt:lpstr>UOS divider slide design</vt:lpstr>
      <vt:lpstr>UOS full bleed image</vt:lpstr>
      <vt:lpstr>1_uos_ppt__template_v7</vt:lpstr>
      <vt:lpstr>Teaching online:</vt:lpstr>
      <vt:lpstr>Overview</vt:lpstr>
      <vt:lpstr>Massive Open Online Courses at UoS</vt:lpstr>
      <vt:lpstr>Design and Delivery</vt:lpstr>
      <vt:lpstr>PowerPoint Presentation</vt:lpstr>
      <vt:lpstr>Design and Delivery</vt:lpstr>
      <vt:lpstr>Design and Delivery</vt:lpstr>
      <vt:lpstr>Design and Delivery</vt:lpstr>
      <vt:lpstr>Engagement</vt:lpstr>
      <vt:lpstr>Engagement</vt:lpstr>
      <vt:lpstr>Teaching/tutoring</vt:lpstr>
      <vt:lpstr>Closing remarks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 presentation title goes here.</dc:title>
  <dc:creator>Christoph Lutz</dc:creator>
  <cp:lastModifiedBy>Borthwick K.E.</cp:lastModifiedBy>
  <cp:revision>899</cp:revision>
  <cp:lastPrinted>2020-04-27T19:24:12Z</cp:lastPrinted>
  <dcterms:created xsi:type="dcterms:W3CDTF">2008-01-18T13:45:32Z</dcterms:created>
  <dcterms:modified xsi:type="dcterms:W3CDTF">2020-04-28T14:13:46Z</dcterms:modified>
</cp:coreProperties>
</file>