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85" r:id="rId5"/>
    <p:sldMasterId id="2147483686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y="5143500" cx="9144000"/>
  <p:notesSz cx="6858000" cy="9144000"/>
  <p:embeddedFontLst>
    <p:embeddedFont>
      <p:font typeface="Oswald Regular"/>
      <p:regular r:id="rId29"/>
      <p:bold r:id="rId30"/>
    </p:embeddedFont>
    <p:embeddedFont>
      <p:font typeface="BenchNine"/>
      <p:regular r:id="rId31"/>
      <p:bold r:id="rId32"/>
    </p:embeddedFont>
    <p:embeddedFont>
      <p:font typeface="Advent Pro Light"/>
      <p:regular r:id="rId33"/>
      <p:bold r:id="rId34"/>
    </p:embeddedFont>
    <p:embeddedFont>
      <p:font typeface="Oswald"/>
      <p:regular r:id="rId35"/>
      <p:bold r:id="rId36"/>
    </p:embeddedFont>
    <p:embeddedFont>
      <p:font typeface="Advent Pro"/>
      <p:regular r:id="rId37"/>
      <p:bold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13B2E137-F2CC-427A-8F28-327BC0D4B667}">
  <a:tblStyle styleId="{13B2E137-F2CC-427A-8F28-327BC0D4B66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BF9E14BC-150F-4999-93E2-B4B61954B44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OswaldRegular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BenchNine-regular.fntdata"/><Relationship Id="rId30" Type="http://schemas.openxmlformats.org/officeDocument/2006/relationships/font" Target="fonts/OswaldRegular-bold.fntdata"/><Relationship Id="rId11" Type="http://schemas.openxmlformats.org/officeDocument/2006/relationships/slide" Target="slides/slide4.xml"/><Relationship Id="rId33" Type="http://schemas.openxmlformats.org/officeDocument/2006/relationships/font" Target="fonts/AdventProLight-regular.fntdata"/><Relationship Id="rId10" Type="http://schemas.openxmlformats.org/officeDocument/2006/relationships/slide" Target="slides/slide3.xml"/><Relationship Id="rId32" Type="http://schemas.openxmlformats.org/officeDocument/2006/relationships/font" Target="fonts/BenchNine-bold.fntdata"/><Relationship Id="rId13" Type="http://schemas.openxmlformats.org/officeDocument/2006/relationships/slide" Target="slides/slide6.xml"/><Relationship Id="rId35" Type="http://schemas.openxmlformats.org/officeDocument/2006/relationships/font" Target="fonts/Oswald-regular.fntdata"/><Relationship Id="rId12" Type="http://schemas.openxmlformats.org/officeDocument/2006/relationships/slide" Target="slides/slide5.xml"/><Relationship Id="rId34" Type="http://schemas.openxmlformats.org/officeDocument/2006/relationships/font" Target="fonts/AdventProLight-bold.fntdata"/><Relationship Id="rId15" Type="http://schemas.openxmlformats.org/officeDocument/2006/relationships/slide" Target="slides/slide8.xml"/><Relationship Id="rId37" Type="http://schemas.openxmlformats.org/officeDocument/2006/relationships/font" Target="fonts/AdventPro-regular.fntdata"/><Relationship Id="rId14" Type="http://schemas.openxmlformats.org/officeDocument/2006/relationships/slide" Target="slides/slide7.xml"/><Relationship Id="rId36" Type="http://schemas.openxmlformats.org/officeDocument/2006/relationships/font" Target="fonts/Oswald-bold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38" Type="http://schemas.openxmlformats.org/officeDocument/2006/relationships/font" Target="fonts/AdventPro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7374032156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7374032156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737403215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737403215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7374032156_0_26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7374032156_0_2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7374032156_0_18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7374032156_0_18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7374032156_0_1994:notes"/>
          <p:cNvSpPr/>
          <p:nvPr>
            <p:ph idx="2" type="sldImg"/>
          </p:nvPr>
        </p:nvSpPr>
        <p:spPr>
          <a:xfrm>
            <a:off x="1144327" y="685781"/>
            <a:ext cx="4569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7374032156_0_1994:notes"/>
          <p:cNvSpPr txBox="1"/>
          <p:nvPr>
            <p:ph idx="1" type="body"/>
          </p:nvPr>
        </p:nvSpPr>
        <p:spPr>
          <a:xfrm>
            <a:off x="685792" y="4343391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7374032156_0_2229:notes"/>
          <p:cNvSpPr/>
          <p:nvPr>
            <p:ph idx="2" type="sldImg"/>
          </p:nvPr>
        </p:nvSpPr>
        <p:spPr>
          <a:xfrm>
            <a:off x="1144327" y="685781"/>
            <a:ext cx="4569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7374032156_0_2229:notes"/>
          <p:cNvSpPr txBox="1"/>
          <p:nvPr>
            <p:ph idx="1" type="body"/>
          </p:nvPr>
        </p:nvSpPr>
        <p:spPr>
          <a:xfrm>
            <a:off x="685792" y="4343391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73af9cc89f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73af9cc89f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7374032156_0_2461:notes"/>
          <p:cNvSpPr/>
          <p:nvPr>
            <p:ph idx="2" type="sldImg"/>
          </p:nvPr>
        </p:nvSpPr>
        <p:spPr>
          <a:xfrm>
            <a:off x="1144327" y="685781"/>
            <a:ext cx="4569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7374032156_0_2461:notes"/>
          <p:cNvSpPr txBox="1"/>
          <p:nvPr>
            <p:ph idx="1" type="body"/>
          </p:nvPr>
        </p:nvSpPr>
        <p:spPr>
          <a:xfrm>
            <a:off x="685792" y="4343391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7374032156_0_2476:notes"/>
          <p:cNvSpPr/>
          <p:nvPr>
            <p:ph idx="2" type="sldImg"/>
          </p:nvPr>
        </p:nvSpPr>
        <p:spPr>
          <a:xfrm>
            <a:off x="1144327" y="685781"/>
            <a:ext cx="4569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7374032156_0_2476:notes"/>
          <p:cNvSpPr txBox="1"/>
          <p:nvPr>
            <p:ph idx="1" type="body"/>
          </p:nvPr>
        </p:nvSpPr>
        <p:spPr>
          <a:xfrm>
            <a:off x="685792" y="4343391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7374032156_0_25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7374032156_0_2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73af9cc89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73af9cc89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73af9cc89f_0_7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73af9cc89f_0_7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73af9cc89f_0_8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73af9cc89f_0_8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73af9cc89f_0_12:notes"/>
          <p:cNvSpPr/>
          <p:nvPr>
            <p:ph idx="2" type="sldImg"/>
          </p:nvPr>
        </p:nvSpPr>
        <p:spPr>
          <a:xfrm>
            <a:off x="1144327" y="685781"/>
            <a:ext cx="4569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73af9cc89f_0_12:notes"/>
          <p:cNvSpPr txBox="1"/>
          <p:nvPr>
            <p:ph idx="1" type="body"/>
          </p:nvPr>
        </p:nvSpPr>
        <p:spPr>
          <a:xfrm>
            <a:off x="685792" y="4343391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73af9cc89f_0_8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" name="Google Shape;889;g73af9cc89f_0_8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73af9cc89f_0_8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73af9cc89f_0_8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73af9cc89f_0_9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73af9cc89f_0_9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g73af9cc89f_0_9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7" name="Google Shape;907;g73af9cc89f_0_9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73af9cc89f_0_9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Google Shape;913;g73af9cc89f_0_9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73af9cc89f_0_10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" name="Google Shape;965;g73af9cc89f_0_1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73af9cc89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73af9cc89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PENING SLIDE" type="obj">
  <p:cSld name="OBJECT">
    <p:bg>
      <p:bgPr>
        <a:solidFill>
          <a:srgbClr val="434343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20100" y="2287725"/>
            <a:ext cx="56331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i="0" sz="6000">
                <a:solidFill>
                  <a:srgbClr val="FFC39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subTitle"/>
          </p:nvPr>
        </p:nvSpPr>
        <p:spPr>
          <a:xfrm>
            <a:off x="720100" y="3379500"/>
            <a:ext cx="3756900" cy="78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1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Blank">
    <p:bg>
      <p:bgPr>
        <a:solidFill>
          <a:srgbClr val="434343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2629800" y="2949025"/>
            <a:ext cx="38844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200"/>
              <a:buNone/>
              <a:defRPr i="0" sz="1200">
                <a:solidFill>
                  <a:srgbClr val="FFC39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300"/>
              <a:buFont typeface="BenchNine"/>
              <a:buNone/>
              <a:defRPr sz="13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300"/>
              <a:buFont typeface="BenchNine"/>
              <a:buNone/>
              <a:defRPr sz="13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300"/>
              <a:buFont typeface="BenchNine"/>
              <a:buNone/>
              <a:defRPr sz="13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300"/>
              <a:buFont typeface="BenchNine"/>
              <a:buNone/>
              <a:defRPr sz="13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300"/>
              <a:buFont typeface="BenchNine"/>
              <a:buNone/>
              <a:defRPr sz="13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300"/>
              <a:buFont typeface="BenchNine"/>
              <a:buNone/>
              <a:defRPr sz="13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300"/>
              <a:buFont typeface="BenchNine"/>
              <a:buNone/>
              <a:defRPr sz="13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300"/>
              <a:buFont typeface="BenchNine"/>
              <a:buNone/>
              <a:defRPr sz="13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" type="subTitle"/>
          </p:nvPr>
        </p:nvSpPr>
        <p:spPr>
          <a:xfrm>
            <a:off x="2629800" y="2131725"/>
            <a:ext cx="3884400" cy="69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C39F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6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PENING SLIDE" type="obj">
  <p:cSld name="OBJECT">
    <p:bg>
      <p:bgPr>
        <a:solidFill>
          <a:srgbClr val="434343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 txBox="1"/>
          <p:nvPr>
            <p:ph type="title"/>
          </p:nvPr>
        </p:nvSpPr>
        <p:spPr>
          <a:xfrm>
            <a:off x="720100" y="2287725"/>
            <a:ext cx="56331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i="0" sz="6000">
                <a:solidFill>
                  <a:srgbClr val="FFC39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61" name="Google Shape;61;p16"/>
          <p:cNvSpPr txBox="1"/>
          <p:nvPr>
            <p:ph idx="1" type="subTitle"/>
          </p:nvPr>
        </p:nvSpPr>
        <p:spPr>
          <a:xfrm>
            <a:off x="720100" y="3379500"/>
            <a:ext cx="3756900" cy="78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SUBTITLE">
  <p:cSld name="OBJECT_1">
    <p:bg>
      <p:bgPr>
        <a:solidFill>
          <a:srgbClr val="FFC39F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>
            <p:ph type="title"/>
          </p:nvPr>
        </p:nvSpPr>
        <p:spPr>
          <a:xfrm>
            <a:off x="887750" y="1917800"/>
            <a:ext cx="7368600" cy="909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i="0"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/>
        </p:txBody>
      </p:sp>
      <p:sp>
        <p:nvSpPr>
          <p:cNvPr id="64" name="Google Shape;64;p17"/>
          <p:cNvSpPr txBox="1"/>
          <p:nvPr>
            <p:ph idx="1" type="subTitle"/>
          </p:nvPr>
        </p:nvSpPr>
        <p:spPr>
          <a:xfrm>
            <a:off x="2897425" y="2950825"/>
            <a:ext cx="33492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6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Blank">
    <p:bg>
      <p:bgPr>
        <a:solidFill>
          <a:srgbClr val="434343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2629800" y="2949025"/>
            <a:ext cx="38844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200"/>
              <a:buNone/>
              <a:defRPr i="0" sz="1200">
                <a:solidFill>
                  <a:srgbClr val="FFC39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300"/>
              <a:buFont typeface="BenchNine"/>
              <a:buNone/>
              <a:defRPr sz="13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300"/>
              <a:buFont typeface="BenchNine"/>
              <a:buNone/>
              <a:defRPr sz="13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300"/>
              <a:buFont typeface="BenchNine"/>
              <a:buNone/>
              <a:defRPr sz="13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300"/>
              <a:buFont typeface="BenchNine"/>
              <a:buNone/>
              <a:defRPr sz="13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300"/>
              <a:buFont typeface="BenchNine"/>
              <a:buNone/>
              <a:defRPr sz="13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300"/>
              <a:buFont typeface="BenchNine"/>
              <a:buNone/>
              <a:defRPr sz="13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300"/>
              <a:buFont typeface="BenchNine"/>
              <a:buNone/>
              <a:defRPr sz="13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300"/>
              <a:buFont typeface="BenchNine"/>
              <a:buNone/>
              <a:defRPr sz="13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9pPr>
          </a:lstStyle>
          <a:p/>
        </p:txBody>
      </p:sp>
      <p:sp>
        <p:nvSpPr>
          <p:cNvPr id="67" name="Google Shape;67;p18"/>
          <p:cNvSpPr txBox="1"/>
          <p:nvPr>
            <p:ph idx="1" type="subTitle"/>
          </p:nvPr>
        </p:nvSpPr>
        <p:spPr>
          <a:xfrm>
            <a:off x="2629800" y="2131725"/>
            <a:ext cx="3884400" cy="699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C39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GENDA">
  <p:cSld name="Title and Content">
    <p:bg>
      <p:bgPr>
        <a:solidFill>
          <a:srgbClr val="FFC39F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4217225" y="1483522"/>
            <a:ext cx="22416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70" name="Google Shape;70;p19"/>
          <p:cNvSpPr txBox="1"/>
          <p:nvPr>
            <p:ph idx="1" type="subTitle"/>
          </p:nvPr>
        </p:nvSpPr>
        <p:spPr>
          <a:xfrm>
            <a:off x="4546925" y="1905022"/>
            <a:ext cx="1911900" cy="33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2" type="title"/>
          </p:nvPr>
        </p:nvSpPr>
        <p:spPr>
          <a:xfrm>
            <a:off x="6940150" y="1483514"/>
            <a:ext cx="22416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72" name="Google Shape;72;p19"/>
          <p:cNvSpPr txBox="1"/>
          <p:nvPr>
            <p:ph idx="3" type="subTitle"/>
          </p:nvPr>
        </p:nvSpPr>
        <p:spPr>
          <a:xfrm>
            <a:off x="6940150" y="1905022"/>
            <a:ext cx="1911900" cy="33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4" type="title"/>
          </p:nvPr>
        </p:nvSpPr>
        <p:spPr>
          <a:xfrm>
            <a:off x="6940150" y="3605572"/>
            <a:ext cx="22416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74" name="Google Shape;74;p19"/>
          <p:cNvSpPr txBox="1"/>
          <p:nvPr>
            <p:ph idx="5" type="subTitle"/>
          </p:nvPr>
        </p:nvSpPr>
        <p:spPr>
          <a:xfrm>
            <a:off x="6940150" y="4027072"/>
            <a:ext cx="1911900" cy="33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hasCustomPrompt="1" idx="6" type="title"/>
          </p:nvPr>
        </p:nvSpPr>
        <p:spPr>
          <a:xfrm>
            <a:off x="4217225" y="861947"/>
            <a:ext cx="22416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76" name="Google Shape;76;p19"/>
          <p:cNvSpPr txBox="1"/>
          <p:nvPr>
            <p:ph hasCustomPrompt="1" idx="7" type="title"/>
          </p:nvPr>
        </p:nvSpPr>
        <p:spPr>
          <a:xfrm>
            <a:off x="6940150" y="861947"/>
            <a:ext cx="22416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77" name="Google Shape;77;p19"/>
          <p:cNvSpPr txBox="1"/>
          <p:nvPr>
            <p:ph hasCustomPrompt="1" idx="8" type="title"/>
          </p:nvPr>
        </p:nvSpPr>
        <p:spPr>
          <a:xfrm>
            <a:off x="6940150" y="2983997"/>
            <a:ext cx="22416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78" name="Google Shape;78;p19"/>
          <p:cNvSpPr txBox="1"/>
          <p:nvPr>
            <p:ph idx="9" type="title"/>
          </p:nvPr>
        </p:nvSpPr>
        <p:spPr>
          <a:xfrm>
            <a:off x="4217225" y="3605572"/>
            <a:ext cx="22416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79" name="Google Shape;79;p19"/>
          <p:cNvSpPr txBox="1"/>
          <p:nvPr>
            <p:ph idx="13" type="subTitle"/>
          </p:nvPr>
        </p:nvSpPr>
        <p:spPr>
          <a:xfrm>
            <a:off x="4546925" y="4027072"/>
            <a:ext cx="1911900" cy="33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hasCustomPrompt="1" idx="14" type="title"/>
          </p:nvPr>
        </p:nvSpPr>
        <p:spPr>
          <a:xfrm>
            <a:off x="4217225" y="2983997"/>
            <a:ext cx="22416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cxnSp>
        <p:nvCxnSpPr>
          <p:cNvPr id="81" name="Google Shape;81;p19"/>
          <p:cNvCxnSpPr/>
          <p:nvPr/>
        </p:nvCxnSpPr>
        <p:spPr>
          <a:xfrm>
            <a:off x="6703425" y="702675"/>
            <a:ext cx="0" cy="3672000"/>
          </a:xfrm>
          <a:prstGeom prst="straightConnector1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5507">
          <p15:clr>
            <a:srgbClr val="F9AD4C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HEADLINE DESIGN ">
  <p:cSld name="Two Content">
    <p:bg>
      <p:bgPr>
        <a:solidFill>
          <a:srgbClr val="434343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>
            <p:ph type="title"/>
          </p:nvPr>
        </p:nvSpPr>
        <p:spPr>
          <a:xfrm>
            <a:off x="3500075" y="3425500"/>
            <a:ext cx="3842700" cy="616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i="0" sz="6000">
                <a:solidFill>
                  <a:srgbClr val="FFC39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6000">
                <a:solidFill>
                  <a:srgbClr val="FFC39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6000">
                <a:solidFill>
                  <a:srgbClr val="FFC39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6000">
                <a:solidFill>
                  <a:srgbClr val="FFC39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6000">
                <a:solidFill>
                  <a:srgbClr val="FFC39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6000">
                <a:solidFill>
                  <a:srgbClr val="FFC39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6000">
                <a:solidFill>
                  <a:srgbClr val="FFC39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6000">
                <a:solidFill>
                  <a:srgbClr val="FFC39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60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84" name="Google Shape;84;p20"/>
          <p:cNvSpPr txBox="1"/>
          <p:nvPr>
            <p:ph idx="1" type="subTitle"/>
          </p:nvPr>
        </p:nvSpPr>
        <p:spPr>
          <a:xfrm>
            <a:off x="3500075" y="4089729"/>
            <a:ext cx="2907600" cy="35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C39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85" name="Google Shape;85;p20"/>
          <p:cNvSpPr txBox="1"/>
          <p:nvPr>
            <p:ph hasCustomPrompt="1" idx="2" type="title"/>
          </p:nvPr>
        </p:nvSpPr>
        <p:spPr>
          <a:xfrm>
            <a:off x="906425" y="2997417"/>
            <a:ext cx="2397000" cy="104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100"/>
              <a:buNone/>
              <a:defRPr sz="6100">
                <a:solidFill>
                  <a:srgbClr val="FFC39F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100"/>
              <a:buNone/>
              <a:defRPr sz="6100">
                <a:solidFill>
                  <a:srgbClr val="FFC39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100"/>
              <a:buNone/>
              <a:defRPr sz="6100">
                <a:solidFill>
                  <a:srgbClr val="FFC39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100"/>
              <a:buNone/>
              <a:defRPr sz="6100">
                <a:solidFill>
                  <a:srgbClr val="FFC39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100"/>
              <a:buNone/>
              <a:defRPr sz="6100">
                <a:solidFill>
                  <a:srgbClr val="FFC39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100"/>
              <a:buNone/>
              <a:defRPr sz="6100">
                <a:solidFill>
                  <a:srgbClr val="FFC39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100"/>
              <a:buNone/>
              <a:defRPr sz="6100">
                <a:solidFill>
                  <a:srgbClr val="FFC39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100"/>
              <a:buNone/>
              <a:defRPr sz="6100">
                <a:solidFill>
                  <a:srgbClr val="FFC39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100"/>
              <a:buNone/>
              <a:defRPr sz="6100">
                <a:solidFill>
                  <a:srgbClr val="FFC39F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TLE &amp; TEXT">
  <p:cSld name="Title Slide">
    <p:bg>
      <p:bgPr>
        <a:solidFill>
          <a:srgbClr val="FFC39F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 txBox="1"/>
          <p:nvPr>
            <p:ph type="title"/>
          </p:nvPr>
        </p:nvSpPr>
        <p:spPr>
          <a:xfrm>
            <a:off x="703500" y="1403875"/>
            <a:ext cx="3189000" cy="1032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00"/>
              <a:buNone/>
              <a:defRPr i="0" sz="3300"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703500" y="2579800"/>
            <a:ext cx="3561000" cy="144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TLE &amp; TWO COLUMNS">
  <p:cSld name="CUSTOM">
    <p:bg>
      <p:bgPr>
        <a:solidFill>
          <a:srgbClr val="434343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/>
          <p:nvPr>
            <p:ph idx="1" type="subTitle"/>
          </p:nvPr>
        </p:nvSpPr>
        <p:spPr>
          <a:xfrm>
            <a:off x="1495212" y="3186925"/>
            <a:ext cx="2577000" cy="69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91" name="Google Shape;91;p22"/>
          <p:cNvSpPr txBox="1"/>
          <p:nvPr>
            <p:ph type="title"/>
          </p:nvPr>
        </p:nvSpPr>
        <p:spPr>
          <a:xfrm>
            <a:off x="2028050" y="2649662"/>
            <a:ext cx="15156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i="0" sz="16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92" name="Google Shape;92;p22"/>
          <p:cNvSpPr txBox="1"/>
          <p:nvPr>
            <p:ph idx="2" type="title"/>
          </p:nvPr>
        </p:nvSpPr>
        <p:spPr>
          <a:xfrm>
            <a:off x="705000" y="341500"/>
            <a:ext cx="77340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200"/>
              <a:buNone/>
              <a:defRPr i="0" sz="22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sz="24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sz="24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sz="24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sz="24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sz="24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sz="24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sz="24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sz="24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93" name="Google Shape;93;p22"/>
          <p:cNvSpPr txBox="1"/>
          <p:nvPr>
            <p:ph idx="3" type="subTitle"/>
          </p:nvPr>
        </p:nvSpPr>
        <p:spPr>
          <a:xfrm>
            <a:off x="5071799" y="3186925"/>
            <a:ext cx="2577000" cy="69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94" name="Google Shape;94;p22"/>
          <p:cNvSpPr txBox="1"/>
          <p:nvPr>
            <p:ph idx="4" type="title"/>
          </p:nvPr>
        </p:nvSpPr>
        <p:spPr>
          <a:xfrm>
            <a:off x="5604625" y="2649662"/>
            <a:ext cx="15156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i="0" sz="16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sz="16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TLE &amp; THREE COLUMNS">
  <p:cSld name="CUSTOM_1">
    <p:bg>
      <p:bgPr>
        <a:solidFill>
          <a:srgbClr val="FFC39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>
            <p:ph type="title"/>
          </p:nvPr>
        </p:nvSpPr>
        <p:spPr>
          <a:xfrm>
            <a:off x="1251626" y="2803175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9pPr>
          </a:lstStyle>
          <a:p/>
        </p:txBody>
      </p:sp>
      <p:sp>
        <p:nvSpPr>
          <p:cNvPr id="97" name="Google Shape;97;p23"/>
          <p:cNvSpPr txBox="1"/>
          <p:nvPr>
            <p:ph idx="1" type="subTitle"/>
          </p:nvPr>
        </p:nvSpPr>
        <p:spPr>
          <a:xfrm>
            <a:off x="1252500" y="3340500"/>
            <a:ext cx="1841400" cy="34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1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1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1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1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1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1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1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100"/>
            </a:lvl9pPr>
          </a:lstStyle>
          <a:p/>
        </p:txBody>
      </p:sp>
      <p:sp>
        <p:nvSpPr>
          <p:cNvPr id="98" name="Google Shape;98;p23"/>
          <p:cNvSpPr txBox="1"/>
          <p:nvPr>
            <p:ph idx="2" type="title"/>
          </p:nvPr>
        </p:nvSpPr>
        <p:spPr>
          <a:xfrm>
            <a:off x="3651315" y="2803175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9pPr>
          </a:lstStyle>
          <a:p/>
        </p:txBody>
      </p:sp>
      <p:sp>
        <p:nvSpPr>
          <p:cNvPr id="99" name="Google Shape;99;p23"/>
          <p:cNvSpPr txBox="1"/>
          <p:nvPr>
            <p:ph idx="3" type="subTitle"/>
          </p:nvPr>
        </p:nvSpPr>
        <p:spPr>
          <a:xfrm>
            <a:off x="3652223" y="3340500"/>
            <a:ext cx="1841400" cy="34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1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1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1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1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1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1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1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100"/>
            </a:lvl9pPr>
          </a:lstStyle>
          <a:p/>
        </p:txBody>
      </p:sp>
      <p:sp>
        <p:nvSpPr>
          <p:cNvPr id="100" name="Google Shape;100;p23"/>
          <p:cNvSpPr txBox="1"/>
          <p:nvPr>
            <p:ph idx="4" type="title"/>
          </p:nvPr>
        </p:nvSpPr>
        <p:spPr>
          <a:xfrm>
            <a:off x="6051952" y="2803175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9pPr>
          </a:lstStyle>
          <a:p/>
        </p:txBody>
      </p:sp>
      <p:sp>
        <p:nvSpPr>
          <p:cNvPr id="101" name="Google Shape;101;p23"/>
          <p:cNvSpPr txBox="1"/>
          <p:nvPr>
            <p:ph idx="5" type="subTitle"/>
          </p:nvPr>
        </p:nvSpPr>
        <p:spPr>
          <a:xfrm>
            <a:off x="6052849" y="3340500"/>
            <a:ext cx="1841400" cy="34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1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1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1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1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1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1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1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100"/>
            </a:lvl9pPr>
          </a:lstStyle>
          <a:p/>
        </p:txBody>
      </p:sp>
      <p:sp>
        <p:nvSpPr>
          <p:cNvPr id="102" name="Google Shape;102;p23"/>
          <p:cNvSpPr txBox="1"/>
          <p:nvPr>
            <p:ph idx="6" type="title"/>
          </p:nvPr>
        </p:nvSpPr>
        <p:spPr>
          <a:xfrm>
            <a:off x="705000" y="341500"/>
            <a:ext cx="77340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i="0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TEXT 1">
  <p:cSld name="CUSTOM_12_1">
    <p:bg>
      <p:bgPr>
        <a:solidFill>
          <a:srgbClr val="434343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/>
          <p:nvPr>
            <p:ph type="title"/>
          </p:nvPr>
        </p:nvSpPr>
        <p:spPr>
          <a:xfrm flipH="1">
            <a:off x="4279199" y="1809275"/>
            <a:ext cx="4047900" cy="616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i="0">
                <a:solidFill>
                  <a:srgbClr val="FFC39F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500"/>
              <a:buNone/>
              <a:defRPr sz="2500">
                <a:solidFill>
                  <a:srgbClr val="FFC39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500"/>
              <a:buNone/>
              <a:defRPr sz="2500">
                <a:solidFill>
                  <a:srgbClr val="FFC39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500"/>
              <a:buNone/>
              <a:defRPr sz="2500">
                <a:solidFill>
                  <a:srgbClr val="FFC39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500"/>
              <a:buNone/>
              <a:defRPr sz="2500">
                <a:solidFill>
                  <a:srgbClr val="FFC39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500"/>
              <a:buNone/>
              <a:defRPr sz="2500">
                <a:solidFill>
                  <a:srgbClr val="FFC39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500"/>
              <a:buNone/>
              <a:defRPr sz="2500">
                <a:solidFill>
                  <a:srgbClr val="FFC39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500"/>
              <a:buNone/>
              <a:defRPr sz="2500">
                <a:solidFill>
                  <a:srgbClr val="FFC39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500"/>
              <a:buNone/>
              <a:defRPr sz="25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05" name="Google Shape;105;p24"/>
          <p:cNvSpPr txBox="1"/>
          <p:nvPr>
            <p:ph idx="1" type="subTitle"/>
          </p:nvPr>
        </p:nvSpPr>
        <p:spPr>
          <a:xfrm flipH="1">
            <a:off x="5937600" y="2508650"/>
            <a:ext cx="2389500" cy="35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TEXT">
  <p:cSld name="CUSTOM_5">
    <p:bg>
      <p:bgPr>
        <a:solidFill>
          <a:srgbClr val="FFC39F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/>
          <p:nvPr>
            <p:ph type="title"/>
          </p:nvPr>
        </p:nvSpPr>
        <p:spPr>
          <a:xfrm>
            <a:off x="828549" y="2120400"/>
            <a:ext cx="3211800" cy="9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778A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TITLE &amp; TEXT">
  <p:cSld name="CUSTOM_6">
    <p:bg>
      <p:bgPr>
        <a:solidFill>
          <a:srgbClr val="434343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 txBox="1"/>
          <p:nvPr>
            <p:ph type="title"/>
          </p:nvPr>
        </p:nvSpPr>
        <p:spPr>
          <a:xfrm>
            <a:off x="1864775" y="2366975"/>
            <a:ext cx="5414700" cy="60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10" name="Google Shape;110;p26"/>
          <p:cNvSpPr txBox="1"/>
          <p:nvPr>
            <p:ph idx="1" type="subTitle"/>
          </p:nvPr>
        </p:nvSpPr>
        <p:spPr>
          <a:xfrm>
            <a:off x="1864775" y="3064625"/>
            <a:ext cx="5414400" cy="69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HEADLINE 1">
  <p:cSld name="CUSTOM_12_2">
    <p:bg>
      <p:bgPr>
        <a:solidFill>
          <a:srgbClr val="FFC39F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/>
          <p:nvPr>
            <p:ph type="title"/>
          </p:nvPr>
        </p:nvSpPr>
        <p:spPr>
          <a:xfrm flipH="1">
            <a:off x="1458000" y="3425500"/>
            <a:ext cx="3842700" cy="616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i="0" sz="6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13" name="Google Shape;113;p27"/>
          <p:cNvSpPr txBox="1"/>
          <p:nvPr>
            <p:ph idx="1" type="subTitle"/>
          </p:nvPr>
        </p:nvSpPr>
        <p:spPr>
          <a:xfrm flipH="1">
            <a:off x="2393100" y="4089729"/>
            <a:ext cx="2907600" cy="35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600"/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600"/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600"/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600"/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600"/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600"/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600"/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600"/>
            </a:lvl9pPr>
          </a:lstStyle>
          <a:p/>
        </p:txBody>
      </p:sp>
      <p:sp>
        <p:nvSpPr>
          <p:cNvPr id="114" name="Google Shape;114;p27"/>
          <p:cNvSpPr txBox="1"/>
          <p:nvPr>
            <p:ph hasCustomPrompt="1" idx="2" type="title"/>
          </p:nvPr>
        </p:nvSpPr>
        <p:spPr>
          <a:xfrm flipH="1">
            <a:off x="5497350" y="2997417"/>
            <a:ext cx="2397000" cy="104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 rt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 rt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 rt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 rt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 rt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 rt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 rt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 rt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TLE DESIGN">
  <p:cSld name="CUSTOM_8">
    <p:bg>
      <p:bgPr>
        <a:solidFill>
          <a:srgbClr val="434343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8"/>
          <p:cNvSpPr txBox="1"/>
          <p:nvPr>
            <p:ph type="title"/>
          </p:nvPr>
        </p:nvSpPr>
        <p:spPr>
          <a:xfrm>
            <a:off x="705000" y="341500"/>
            <a:ext cx="77340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200"/>
              <a:buNone/>
              <a:defRPr i="0" sz="22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sz="24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sz="24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sz="24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sz="24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sz="24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sz="24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sz="24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sz="24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TLE DESIGN 1 ">
  <p:cSld name="CUSTOM_8_1_1_1">
    <p:bg>
      <p:bgPr>
        <a:solidFill>
          <a:srgbClr val="FFC39F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9"/>
          <p:cNvSpPr txBox="1"/>
          <p:nvPr>
            <p:ph type="title"/>
          </p:nvPr>
        </p:nvSpPr>
        <p:spPr>
          <a:xfrm>
            <a:off x="408637" y="467977"/>
            <a:ext cx="85458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i="0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 &amp; TEXT  ">
  <p:cSld name="CUSTOM_6_1_1">
    <p:bg>
      <p:bgPr>
        <a:solidFill>
          <a:srgbClr val="434343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/>
          <p:nvPr>
            <p:ph idx="1" type="subTitle"/>
          </p:nvPr>
        </p:nvSpPr>
        <p:spPr>
          <a:xfrm>
            <a:off x="1863725" y="2877100"/>
            <a:ext cx="5486100" cy="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21" name="Google Shape;121;p30"/>
          <p:cNvSpPr txBox="1"/>
          <p:nvPr>
            <p:ph hasCustomPrompt="1" type="title"/>
          </p:nvPr>
        </p:nvSpPr>
        <p:spPr>
          <a:xfrm>
            <a:off x="1587750" y="1763196"/>
            <a:ext cx="5968500" cy="11139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60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60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60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60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60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60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60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60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6000">
                <a:solidFill>
                  <a:srgbClr val="FFC39F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UMBERS &amp; TEXT ">
  <p:cSld name="CUSTOM_5_1_1_1">
    <p:bg>
      <p:bgPr>
        <a:solidFill>
          <a:srgbClr val="FFC39F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1"/>
          <p:cNvSpPr txBox="1"/>
          <p:nvPr>
            <p:ph idx="1" type="subTitle"/>
          </p:nvPr>
        </p:nvSpPr>
        <p:spPr>
          <a:xfrm>
            <a:off x="2219450" y="1638000"/>
            <a:ext cx="47745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4" name="Google Shape;124;p31"/>
          <p:cNvSpPr txBox="1"/>
          <p:nvPr>
            <p:ph idx="2" type="subTitle"/>
          </p:nvPr>
        </p:nvSpPr>
        <p:spPr>
          <a:xfrm>
            <a:off x="2219450" y="2830369"/>
            <a:ext cx="47745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5" name="Google Shape;125;p31"/>
          <p:cNvSpPr txBox="1"/>
          <p:nvPr>
            <p:ph idx="3" type="subTitle"/>
          </p:nvPr>
        </p:nvSpPr>
        <p:spPr>
          <a:xfrm>
            <a:off x="2219450" y="4045475"/>
            <a:ext cx="47745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6" name="Google Shape;126;p31"/>
          <p:cNvSpPr txBox="1"/>
          <p:nvPr>
            <p:ph hasCustomPrompt="1" type="title"/>
          </p:nvPr>
        </p:nvSpPr>
        <p:spPr>
          <a:xfrm>
            <a:off x="1587750" y="940196"/>
            <a:ext cx="59685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27" name="Google Shape;127;p31"/>
          <p:cNvSpPr txBox="1"/>
          <p:nvPr>
            <p:ph hasCustomPrompt="1" idx="4" type="title"/>
          </p:nvPr>
        </p:nvSpPr>
        <p:spPr>
          <a:xfrm>
            <a:off x="1587750" y="2148443"/>
            <a:ext cx="59685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28" name="Google Shape;128;p31"/>
          <p:cNvSpPr txBox="1"/>
          <p:nvPr>
            <p:ph hasCustomPrompt="1" idx="5" type="title"/>
          </p:nvPr>
        </p:nvSpPr>
        <p:spPr>
          <a:xfrm>
            <a:off x="1587750" y="3347668"/>
            <a:ext cx="59685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SIX COLUMNS">
  <p:cSld name="Two Content_1_1">
    <p:bg>
      <p:bgPr>
        <a:solidFill>
          <a:srgbClr val="434343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2"/>
          <p:cNvSpPr txBox="1"/>
          <p:nvPr>
            <p:ph type="title"/>
          </p:nvPr>
        </p:nvSpPr>
        <p:spPr>
          <a:xfrm>
            <a:off x="408637" y="467977"/>
            <a:ext cx="85458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200"/>
              <a:buNone/>
              <a:defRPr i="0" sz="22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31" name="Google Shape;131;p32"/>
          <p:cNvSpPr txBox="1"/>
          <p:nvPr>
            <p:ph idx="2" type="title"/>
          </p:nvPr>
        </p:nvSpPr>
        <p:spPr>
          <a:xfrm>
            <a:off x="967226" y="1748523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i="0" sz="14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32" name="Google Shape;132;p32"/>
          <p:cNvSpPr txBox="1"/>
          <p:nvPr>
            <p:ph idx="1" type="subTitle"/>
          </p:nvPr>
        </p:nvSpPr>
        <p:spPr>
          <a:xfrm>
            <a:off x="938850" y="2171175"/>
            <a:ext cx="1899900" cy="34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33" name="Google Shape;133;p32"/>
          <p:cNvSpPr txBox="1"/>
          <p:nvPr>
            <p:ph idx="3" type="title"/>
          </p:nvPr>
        </p:nvSpPr>
        <p:spPr>
          <a:xfrm>
            <a:off x="6335376" y="1748523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i="0" sz="14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34" name="Google Shape;134;p32"/>
          <p:cNvSpPr txBox="1"/>
          <p:nvPr>
            <p:ph idx="4" type="subTitle"/>
          </p:nvPr>
        </p:nvSpPr>
        <p:spPr>
          <a:xfrm>
            <a:off x="6336250" y="2171175"/>
            <a:ext cx="1841400" cy="34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35" name="Google Shape;135;p32"/>
          <p:cNvSpPr txBox="1"/>
          <p:nvPr>
            <p:ph idx="5" type="title"/>
          </p:nvPr>
        </p:nvSpPr>
        <p:spPr>
          <a:xfrm>
            <a:off x="3651301" y="3577698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i="0" sz="14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36" name="Google Shape;136;p32"/>
          <p:cNvSpPr txBox="1"/>
          <p:nvPr>
            <p:ph idx="6" type="subTitle"/>
          </p:nvPr>
        </p:nvSpPr>
        <p:spPr>
          <a:xfrm>
            <a:off x="3652175" y="4000350"/>
            <a:ext cx="1841400" cy="34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37" name="Google Shape;137;p32"/>
          <p:cNvSpPr txBox="1"/>
          <p:nvPr>
            <p:ph idx="7" type="title"/>
          </p:nvPr>
        </p:nvSpPr>
        <p:spPr>
          <a:xfrm>
            <a:off x="3651301" y="1748523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i="0" sz="14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38" name="Google Shape;138;p32"/>
          <p:cNvSpPr txBox="1"/>
          <p:nvPr>
            <p:ph idx="8" type="subTitle"/>
          </p:nvPr>
        </p:nvSpPr>
        <p:spPr>
          <a:xfrm>
            <a:off x="3652175" y="2171175"/>
            <a:ext cx="1841400" cy="34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39" name="Google Shape;139;p32"/>
          <p:cNvSpPr txBox="1"/>
          <p:nvPr>
            <p:ph idx="9" type="title"/>
          </p:nvPr>
        </p:nvSpPr>
        <p:spPr>
          <a:xfrm>
            <a:off x="966788" y="3577698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i="0" sz="14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40" name="Google Shape;140;p32"/>
          <p:cNvSpPr txBox="1"/>
          <p:nvPr>
            <p:ph idx="13" type="subTitle"/>
          </p:nvPr>
        </p:nvSpPr>
        <p:spPr>
          <a:xfrm>
            <a:off x="967663" y="4000350"/>
            <a:ext cx="1841400" cy="34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41" name="Google Shape;141;p32"/>
          <p:cNvSpPr txBox="1"/>
          <p:nvPr>
            <p:ph idx="14" type="title"/>
          </p:nvPr>
        </p:nvSpPr>
        <p:spPr>
          <a:xfrm>
            <a:off x="6336663" y="3577698"/>
            <a:ext cx="1841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i="0" sz="14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400"/>
              <a:buNone/>
              <a:defRPr sz="14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42" name="Google Shape;142;p32"/>
          <p:cNvSpPr txBox="1"/>
          <p:nvPr>
            <p:ph idx="15" type="subTitle"/>
          </p:nvPr>
        </p:nvSpPr>
        <p:spPr>
          <a:xfrm>
            <a:off x="6337538" y="4000350"/>
            <a:ext cx="1841400" cy="34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TLE &amp; TEXT 2">
  <p:cSld name="CUSTOM_10">
    <p:bg>
      <p:bgPr>
        <a:solidFill>
          <a:srgbClr val="FFC39F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3"/>
          <p:cNvSpPr/>
          <p:nvPr/>
        </p:nvSpPr>
        <p:spPr>
          <a:xfrm>
            <a:off x="6018850" y="1336775"/>
            <a:ext cx="3135000" cy="25191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33"/>
          <p:cNvSpPr txBox="1"/>
          <p:nvPr>
            <p:ph type="title"/>
          </p:nvPr>
        </p:nvSpPr>
        <p:spPr>
          <a:xfrm>
            <a:off x="6704776" y="1838000"/>
            <a:ext cx="14040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200"/>
              <a:buNone/>
              <a:defRPr i="0" sz="2200">
                <a:solidFill>
                  <a:srgbClr val="FFC39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500"/>
              <a:buNone/>
              <a:defRPr sz="2500">
                <a:solidFill>
                  <a:srgbClr val="FFC39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500"/>
              <a:buNone/>
              <a:defRPr sz="2500">
                <a:solidFill>
                  <a:srgbClr val="FFC39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500"/>
              <a:buNone/>
              <a:defRPr sz="2500">
                <a:solidFill>
                  <a:srgbClr val="FFC39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500"/>
              <a:buNone/>
              <a:defRPr sz="2500">
                <a:solidFill>
                  <a:srgbClr val="FFC39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500"/>
              <a:buNone/>
              <a:defRPr sz="2500">
                <a:solidFill>
                  <a:srgbClr val="FFC39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500"/>
              <a:buNone/>
              <a:defRPr sz="2500">
                <a:solidFill>
                  <a:srgbClr val="FFC39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500"/>
              <a:buNone/>
              <a:defRPr sz="2500">
                <a:solidFill>
                  <a:srgbClr val="FFC39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500"/>
              <a:buNone/>
              <a:defRPr sz="25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46" name="Google Shape;146;p33"/>
          <p:cNvSpPr txBox="1"/>
          <p:nvPr>
            <p:ph idx="1" type="subTitle"/>
          </p:nvPr>
        </p:nvSpPr>
        <p:spPr>
          <a:xfrm>
            <a:off x="6704776" y="2731746"/>
            <a:ext cx="1572600" cy="18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FFC39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TLE &amp; TEXT 3">
  <p:cSld name="CUSTOM_11">
    <p:bg>
      <p:bgPr>
        <a:solidFill>
          <a:srgbClr val="434343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"/>
          <p:cNvSpPr/>
          <p:nvPr/>
        </p:nvSpPr>
        <p:spPr>
          <a:xfrm>
            <a:off x="6018850" y="1336775"/>
            <a:ext cx="3135000" cy="2519100"/>
          </a:xfrm>
          <a:prstGeom prst="rect">
            <a:avLst/>
          </a:pr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34"/>
          <p:cNvSpPr txBox="1"/>
          <p:nvPr>
            <p:ph type="title"/>
          </p:nvPr>
        </p:nvSpPr>
        <p:spPr>
          <a:xfrm>
            <a:off x="6704776" y="1838000"/>
            <a:ext cx="15726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i="0"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0" name="Google Shape;150;p34"/>
          <p:cNvSpPr txBox="1"/>
          <p:nvPr>
            <p:ph idx="1" type="subTitle"/>
          </p:nvPr>
        </p:nvSpPr>
        <p:spPr>
          <a:xfrm>
            <a:off x="6704776" y="2731746"/>
            <a:ext cx="1572600" cy="18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TLE &amp; TEXT 4">
  <p:cSld name="OBJECT_2">
    <p:bg>
      <p:bgPr>
        <a:solidFill>
          <a:srgbClr val="434343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5"/>
          <p:cNvSpPr txBox="1"/>
          <p:nvPr>
            <p:ph type="title"/>
          </p:nvPr>
        </p:nvSpPr>
        <p:spPr>
          <a:xfrm flipH="1">
            <a:off x="2784425" y="2287725"/>
            <a:ext cx="56331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i="0" sz="6000">
                <a:solidFill>
                  <a:srgbClr val="FFC39F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53" name="Google Shape;153;p35"/>
          <p:cNvSpPr txBox="1"/>
          <p:nvPr>
            <p:ph idx="1" type="subTitle"/>
          </p:nvPr>
        </p:nvSpPr>
        <p:spPr>
          <a:xfrm flipH="1">
            <a:off x="4660625" y="3379500"/>
            <a:ext cx="3756900" cy="78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TEXT 6">
  <p:cSld name="CUSTOM_6_1_2">
    <p:bg>
      <p:bgPr>
        <a:solidFill>
          <a:srgbClr val="434343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6"/>
          <p:cNvSpPr txBox="1"/>
          <p:nvPr>
            <p:ph idx="1" type="subTitle"/>
          </p:nvPr>
        </p:nvSpPr>
        <p:spPr>
          <a:xfrm>
            <a:off x="1149650" y="1613400"/>
            <a:ext cx="3022200" cy="69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56" name="Google Shape;156;p36"/>
          <p:cNvSpPr txBox="1"/>
          <p:nvPr>
            <p:ph type="title"/>
          </p:nvPr>
        </p:nvSpPr>
        <p:spPr>
          <a:xfrm>
            <a:off x="408637" y="467977"/>
            <a:ext cx="85458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200"/>
              <a:buNone/>
              <a:defRPr i="0" sz="2200">
                <a:solidFill>
                  <a:srgbClr val="FFC39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sz="33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ACKGROUND" type="blank">
  <p:cSld name="BLANK">
    <p:bg>
      <p:bgPr>
        <a:solidFill>
          <a:srgbClr val="FFC39F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ACKGROUND 2">
  <p:cSld name="CUSTOM_12">
    <p:bg>
      <p:bgPr>
        <a:solidFill>
          <a:srgbClr val="434343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 1">
  <p:cSld name="CUSTOM_12_3">
    <p:bg>
      <p:bgPr>
        <a:solidFill>
          <a:srgbClr val="FFFFFF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25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/>
          <p:nvPr>
            <p:ph type="title"/>
          </p:nvPr>
        </p:nvSpPr>
        <p:spPr>
          <a:xfrm>
            <a:off x="1629349" y="731450"/>
            <a:ext cx="5885400" cy="12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00"/>
              <a:buFont typeface="Oswald Regular"/>
              <a:buNone/>
              <a:defRPr i="0" sz="3300" u="none" cap="none" strike="noStrike">
                <a:solidFill>
                  <a:srgbClr val="43434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00"/>
              <a:buFont typeface="Oswald Regular"/>
              <a:buNone/>
              <a:defRPr sz="900">
                <a:solidFill>
                  <a:srgbClr val="43434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00"/>
              <a:buFont typeface="Oswald Regular"/>
              <a:buNone/>
              <a:defRPr sz="900">
                <a:solidFill>
                  <a:srgbClr val="43434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00"/>
              <a:buFont typeface="Oswald Regular"/>
              <a:buNone/>
              <a:defRPr sz="900">
                <a:solidFill>
                  <a:srgbClr val="43434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00"/>
              <a:buFont typeface="Oswald Regular"/>
              <a:buNone/>
              <a:defRPr sz="900">
                <a:solidFill>
                  <a:srgbClr val="43434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00"/>
              <a:buFont typeface="Oswald Regular"/>
              <a:buNone/>
              <a:defRPr sz="900">
                <a:solidFill>
                  <a:srgbClr val="43434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00"/>
              <a:buFont typeface="Oswald Regular"/>
              <a:buNone/>
              <a:defRPr sz="900">
                <a:solidFill>
                  <a:srgbClr val="43434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00"/>
              <a:buFont typeface="Oswald Regular"/>
              <a:buNone/>
              <a:defRPr sz="900">
                <a:solidFill>
                  <a:srgbClr val="43434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00"/>
              <a:buFont typeface="Oswald Regular"/>
              <a:buNone/>
              <a:defRPr sz="900">
                <a:solidFill>
                  <a:srgbClr val="43434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/>
        </p:txBody>
      </p:sp>
      <p:sp>
        <p:nvSpPr>
          <p:cNvPr id="58" name="Google Shape;58;p15"/>
          <p:cNvSpPr txBox="1"/>
          <p:nvPr>
            <p:ph idx="1" type="body"/>
          </p:nvPr>
        </p:nvSpPr>
        <p:spPr>
          <a:xfrm>
            <a:off x="1390725" y="2374775"/>
            <a:ext cx="43659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dvent Pro Light"/>
              <a:buNone/>
              <a:defRPr i="0" sz="12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dvent Pro Light"/>
              <a:buNone/>
              <a:defRPr i="0" sz="12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dvent Pro Light"/>
              <a:buNone/>
              <a:defRPr i="0" sz="12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dvent Pro Light"/>
              <a:buNone/>
              <a:defRPr i="0" sz="12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dvent Pro Light"/>
              <a:buNone/>
              <a:defRPr i="0" sz="12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dvent Pro Light"/>
              <a:buNone/>
              <a:defRPr i="0" sz="12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dvent Pro Light"/>
              <a:buNone/>
              <a:defRPr i="0" sz="12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dvent Pro Light"/>
              <a:buNone/>
              <a:defRPr i="0" sz="12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dvent Pro Light"/>
              <a:buNone/>
              <a:defRPr i="0" sz="12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conferenciaweb.rnp.br/webconf/luisa-faria-de-almeida-braga" TargetMode="External"/><Relationship Id="rId4" Type="http://schemas.openxmlformats.org/officeDocument/2006/relationships/hyperlink" Target="https://conferenciaweb.rnp.br/webconf/luisa-faria-de-almeida-braga" TargetMode="External"/><Relationship Id="rId5" Type="http://schemas.openxmlformats.org/officeDocument/2006/relationships/hyperlink" Target="https://conferenciaweb.rnp.br/webconf/luisa-faria-de-almeida-braga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hyperlink" Target="http://www.cenexweb.letras.ufmg.br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DD8C2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0"/>
          <p:cNvSpPr/>
          <p:nvPr/>
        </p:nvSpPr>
        <p:spPr>
          <a:xfrm>
            <a:off x="3991075" y="229924"/>
            <a:ext cx="4874565" cy="4330299"/>
          </a:xfrm>
          <a:custGeom>
            <a:rect b="b" l="l" r="r" t="t"/>
            <a:pathLst>
              <a:path extrusionOk="0" h="112563" w="122785">
                <a:moveTo>
                  <a:pt x="71028" y="1"/>
                </a:moveTo>
                <a:cubicBezTo>
                  <a:pt x="65152" y="1"/>
                  <a:pt x="59294" y="555"/>
                  <a:pt x="53658" y="2189"/>
                </a:cubicBezTo>
                <a:cubicBezTo>
                  <a:pt x="43388" y="5178"/>
                  <a:pt x="34818" y="12186"/>
                  <a:pt x="29968" y="21699"/>
                </a:cubicBezTo>
                <a:cubicBezTo>
                  <a:pt x="24721" y="31970"/>
                  <a:pt x="21682" y="43518"/>
                  <a:pt x="14327" y="52609"/>
                </a:cubicBezTo>
                <a:cubicBezTo>
                  <a:pt x="10457" y="57422"/>
                  <a:pt x="5397" y="61503"/>
                  <a:pt x="3176" y="67258"/>
                </a:cubicBezTo>
                <a:cubicBezTo>
                  <a:pt x="0" y="75506"/>
                  <a:pt x="3945" y="85417"/>
                  <a:pt x="11139" y="90540"/>
                </a:cubicBezTo>
                <a:cubicBezTo>
                  <a:pt x="15679" y="93753"/>
                  <a:pt x="21174" y="95303"/>
                  <a:pt x="26111" y="97882"/>
                </a:cubicBezTo>
                <a:cubicBezTo>
                  <a:pt x="30662" y="100264"/>
                  <a:pt x="34706" y="103514"/>
                  <a:pt x="39196" y="106032"/>
                </a:cubicBezTo>
                <a:cubicBezTo>
                  <a:pt x="47601" y="110735"/>
                  <a:pt x="57045" y="112562"/>
                  <a:pt x="66700" y="112562"/>
                </a:cubicBezTo>
                <a:cubicBezTo>
                  <a:pt x="75939" y="112562"/>
                  <a:pt x="85370" y="110889"/>
                  <a:pt x="94268" y="108463"/>
                </a:cubicBezTo>
                <a:cubicBezTo>
                  <a:pt x="103360" y="105994"/>
                  <a:pt x="112886" y="102323"/>
                  <a:pt x="118096" y="94472"/>
                </a:cubicBezTo>
                <a:cubicBezTo>
                  <a:pt x="122090" y="88444"/>
                  <a:pt x="122784" y="81138"/>
                  <a:pt x="121891" y="73832"/>
                </a:cubicBezTo>
                <a:cubicBezTo>
                  <a:pt x="121395" y="69677"/>
                  <a:pt x="120378" y="65522"/>
                  <a:pt x="119162" y="61589"/>
                </a:cubicBezTo>
                <a:cubicBezTo>
                  <a:pt x="117810" y="57187"/>
                  <a:pt x="116235" y="52733"/>
                  <a:pt x="116396" y="48119"/>
                </a:cubicBezTo>
                <a:cubicBezTo>
                  <a:pt x="116520" y="44869"/>
                  <a:pt x="117500" y="41732"/>
                  <a:pt x="117984" y="38519"/>
                </a:cubicBezTo>
                <a:cubicBezTo>
                  <a:pt x="118777" y="33372"/>
                  <a:pt x="118281" y="28088"/>
                  <a:pt x="116930" y="23064"/>
                </a:cubicBezTo>
                <a:cubicBezTo>
                  <a:pt x="115962" y="19455"/>
                  <a:pt x="114511" y="15907"/>
                  <a:pt x="112204" y="12967"/>
                </a:cubicBezTo>
                <a:cubicBezTo>
                  <a:pt x="110133" y="10338"/>
                  <a:pt x="107429" y="8254"/>
                  <a:pt x="104513" y="6605"/>
                </a:cubicBezTo>
                <a:cubicBezTo>
                  <a:pt x="96811" y="2250"/>
                  <a:pt x="87793" y="874"/>
                  <a:pt x="78962" y="291"/>
                </a:cubicBezTo>
                <a:cubicBezTo>
                  <a:pt x="76326" y="113"/>
                  <a:pt x="73675" y="1"/>
                  <a:pt x="71028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40"/>
          <p:cNvSpPr txBox="1"/>
          <p:nvPr/>
        </p:nvSpPr>
        <p:spPr>
          <a:xfrm>
            <a:off x="720100" y="2287725"/>
            <a:ext cx="56331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700">
                <a:solidFill>
                  <a:srgbClr val="363636"/>
                </a:solidFill>
                <a:latin typeface="Oswald Regular"/>
                <a:ea typeface="Oswald Regular"/>
                <a:cs typeface="Oswald Regular"/>
                <a:sym typeface="Oswald Regular"/>
              </a:rPr>
              <a:t>WELCOME!</a:t>
            </a:r>
            <a:endParaRPr sz="5700">
              <a:solidFill>
                <a:srgbClr val="363636"/>
              </a:solidFill>
              <a:latin typeface="Oswald Regular"/>
              <a:ea typeface="Oswald Regular"/>
              <a:cs typeface="Oswald Regular"/>
              <a:sym typeface="Oswald Regular"/>
            </a:endParaRPr>
          </a:p>
        </p:txBody>
      </p:sp>
      <p:sp>
        <p:nvSpPr>
          <p:cNvPr id="166" name="Google Shape;166;p40"/>
          <p:cNvSpPr txBox="1"/>
          <p:nvPr/>
        </p:nvSpPr>
        <p:spPr>
          <a:xfrm>
            <a:off x="720100" y="3379500"/>
            <a:ext cx="3756900" cy="7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363636"/>
                </a:solidFill>
                <a:latin typeface="Advent Pro"/>
                <a:ea typeface="Advent Pro"/>
                <a:cs typeface="Advent Pro"/>
                <a:sym typeface="Advent Pro"/>
              </a:rPr>
              <a:t>Iniciante 1</a:t>
            </a:r>
            <a:br>
              <a:rPr b="1" lang="pt-BR">
                <a:solidFill>
                  <a:srgbClr val="363636"/>
                </a:solidFill>
                <a:latin typeface="Advent Pro"/>
                <a:ea typeface="Advent Pro"/>
                <a:cs typeface="Advent Pro"/>
                <a:sym typeface="Advent Pro"/>
              </a:rPr>
            </a:br>
            <a:r>
              <a:rPr b="1" lang="pt-BR">
                <a:solidFill>
                  <a:srgbClr val="363636"/>
                </a:solidFill>
                <a:latin typeface="Advent Pro"/>
                <a:ea typeface="Advent Pro"/>
                <a:cs typeface="Advent Pro"/>
                <a:sym typeface="Advent Pro"/>
              </a:rPr>
              <a:t>Turma 16</a:t>
            </a:r>
            <a:br>
              <a:rPr b="1" lang="pt-BR">
                <a:solidFill>
                  <a:srgbClr val="363636"/>
                </a:solidFill>
                <a:latin typeface="Advent Pro"/>
                <a:ea typeface="Advent Pro"/>
                <a:cs typeface="Advent Pro"/>
                <a:sym typeface="Advent Pro"/>
              </a:rPr>
            </a:br>
            <a:r>
              <a:rPr b="1" lang="pt-BR">
                <a:solidFill>
                  <a:srgbClr val="363636"/>
                </a:solidFill>
                <a:latin typeface="Advent Pro"/>
                <a:ea typeface="Advent Pro"/>
                <a:cs typeface="Advent Pro"/>
                <a:sym typeface="Advent Pro"/>
              </a:rPr>
              <a:t>Teacher: </a:t>
            </a:r>
            <a:r>
              <a:rPr b="1" lang="pt-BR">
                <a:solidFill>
                  <a:srgbClr val="363636"/>
                </a:solidFill>
                <a:latin typeface="Advent Pro"/>
                <a:ea typeface="Advent Pro"/>
                <a:cs typeface="Advent Pro"/>
                <a:sym typeface="Advent Pro"/>
              </a:rPr>
              <a:t>Luísa Faria</a:t>
            </a:r>
            <a:endParaRPr b="1">
              <a:solidFill>
                <a:srgbClr val="363636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  <p:sp>
        <p:nvSpPr>
          <p:cNvPr id="167" name="Google Shape;167;p40"/>
          <p:cNvSpPr/>
          <p:nvPr/>
        </p:nvSpPr>
        <p:spPr>
          <a:xfrm>
            <a:off x="4999334" y="4230453"/>
            <a:ext cx="3231777" cy="646347"/>
          </a:xfrm>
          <a:custGeom>
            <a:rect b="b" l="l" r="r" t="t"/>
            <a:pathLst>
              <a:path extrusionOk="0" h="29263" w="146317">
                <a:moveTo>
                  <a:pt x="73158" y="0"/>
                </a:moveTo>
                <a:cubicBezTo>
                  <a:pt x="32757" y="0"/>
                  <a:pt x="0" y="6550"/>
                  <a:pt x="0" y="14631"/>
                </a:cubicBezTo>
                <a:cubicBezTo>
                  <a:pt x="0" y="22712"/>
                  <a:pt x="32757" y="29262"/>
                  <a:pt x="73158" y="29262"/>
                </a:cubicBezTo>
                <a:cubicBezTo>
                  <a:pt x="113560" y="29262"/>
                  <a:pt x="146317" y="22712"/>
                  <a:pt x="146317" y="14631"/>
                </a:cubicBezTo>
                <a:cubicBezTo>
                  <a:pt x="146317" y="6550"/>
                  <a:pt x="113560" y="0"/>
                  <a:pt x="73158" y="0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40"/>
          <p:cNvSpPr/>
          <p:nvPr/>
        </p:nvSpPr>
        <p:spPr>
          <a:xfrm>
            <a:off x="6993769" y="2138767"/>
            <a:ext cx="370385" cy="619091"/>
          </a:xfrm>
          <a:custGeom>
            <a:rect b="b" l="l" r="r" t="t"/>
            <a:pathLst>
              <a:path extrusionOk="0" h="28029" w="16769">
                <a:moveTo>
                  <a:pt x="9259" y="0"/>
                </a:moveTo>
                <a:lnTo>
                  <a:pt x="2656" y="4211"/>
                </a:lnTo>
                <a:cubicBezTo>
                  <a:pt x="2656" y="4211"/>
                  <a:pt x="8417" y="16509"/>
                  <a:pt x="8417" y="17156"/>
                </a:cubicBezTo>
                <a:cubicBezTo>
                  <a:pt x="8417" y="17803"/>
                  <a:pt x="3303" y="20587"/>
                  <a:pt x="2333" y="21170"/>
                </a:cubicBezTo>
                <a:cubicBezTo>
                  <a:pt x="1358" y="21749"/>
                  <a:pt x="1" y="22332"/>
                  <a:pt x="1" y="22332"/>
                </a:cubicBezTo>
                <a:lnTo>
                  <a:pt x="584" y="28028"/>
                </a:lnTo>
                <a:cubicBezTo>
                  <a:pt x="584" y="28028"/>
                  <a:pt x="9387" y="26023"/>
                  <a:pt x="13077" y="24018"/>
                </a:cubicBezTo>
                <a:cubicBezTo>
                  <a:pt x="16768" y="22009"/>
                  <a:pt x="16637" y="19744"/>
                  <a:pt x="15794" y="16377"/>
                </a:cubicBezTo>
                <a:cubicBezTo>
                  <a:pt x="14955" y="13014"/>
                  <a:pt x="9259" y="0"/>
                  <a:pt x="925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40"/>
          <p:cNvSpPr/>
          <p:nvPr/>
        </p:nvSpPr>
        <p:spPr>
          <a:xfrm>
            <a:off x="6987607" y="2132826"/>
            <a:ext cx="385206" cy="631018"/>
          </a:xfrm>
          <a:custGeom>
            <a:rect b="b" l="l" r="r" t="t"/>
            <a:pathLst>
              <a:path extrusionOk="0" h="28569" w="17440">
                <a:moveTo>
                  <a:pt x="9415" y="669"/>
                </a:moveTo>
                <a:cubicBezTo>
                  <a:pt x="10257" y="2606"/>
                  <a:pt x="15054" y="13686"/>
                  <a:pt x="15813" y="16714"/>
                </a:cubicBezTo>
                <a:cubicBezTo>
                  <a:pt x="16600" y="19865"/>
                  <a:pt x="16844" y="22078"/>
                  <a:pt x="13225" y="24048"/>
                </a:cubicBezTo>
                <a:cubicBezTo>
                  <a:pt x="9994" y="25809"/>
                  <a:pt x="2668" y="27595"/>
                  <a:pt x="1102" y="27966"/>
                </a:cubicBezTo>
                <a:lnTo>
                  <a:pt x="571" y="22769"/>
                </a:lnTo>
                <a:cubicBezTo>
                  <a:pt x="975" y="22590"/>
                  <a:pt x="1973" y="22134"/>
                  <a:pt x="2748" y="21670"/>
                </a:cubicBezTo>
                <a:cubicBezTo>
                  <a:pt x="2916" y="21571"/>
                  <a:pt x="3208" y="21403"/>
                  <a:pt x="3575" y="21196"/>
                </a:cubicBezTo>
                <a:cubicBezTo>
                  <a:pt x="7656" y="18863"/>
                  <a:pt x="8967" y="17948"/>
                  <a:pt x="8967" y="17425"/>
                </a:cubicBezTo>
                <a:cubicBezTo>
                  <a:pt x="8967" y="16781"/>
                  <a:pt x="4741" y="7703"/>
                  <a:pt x="3279" y="4579"/>
                </a:cubicBezTo>
                <a:lnTo>
                  <a:pt x="9415" y="669"/>
                </a:lnTo>
                <a:close/>
                <a:moveTo>
                  <a:pt x="9540" y="1"/>
                </a:moveTo>
                <a:cubicBezTo>
                  <a:pt x="9488" y="1"/>
                  <a:pt x="9437" y="15"/>
                  <a:pt x="9391" y="42"/>
                </a:cubicBezTo>
                <a:lnTo>
                  <a:pt x="2788" y="4248"/>
                </a:lnTo>
                <a:cubicBezTo>
                  <a:pt x="2672" y="4324"/>
                  <a:pt x="2632" y="4468"/>
                  <a:pt x="2688" y="4592"/>
                </a:cubicBezTo>
                <a:cubicBezTo>
                  <a:pt x="4953" y="9429"/>
                  <a:pt x="8351" y="16838"/>
                  <a:pt x="8428" y="17389"/>
                </a:cubicBezTo>
                <a:cubicBezTo>
                  <a:pt x="8228" y="17916"/>
                  <a:pt x="4522" y="20029"/>
                  <a:pt x="3307" y="20724"/>
                </a:cubicBezTo>
                <a:cubicBezTo>
                  <a:pt x="2935" y="20936"/>
                  <a:pt x="2640" y="21104"/>
                  <a:pt x="2472" y="21207"/>
                </a:cubicBezTo>
                <a:cubicBezTo>
                  <a:pt x="1526" y="21771"/>
                  <a:pt x="188" y="22350"/>
                  <a:pt x="172" y="22354"/>
                </a:cubicBezTo>
                <a:cubicBezTo>
                  <a:pt x="64" y="22402"/>
                  <a:pt x="0" y="22514"/>
                  <a:pt x="12" y="22629"/>
                </a:cubicBezTo>
                <a:lnTo>
                  <a:pt x="595" y="28325"/>
                </a:lnTo>
                <a:cubicBezTo>
                  <a:pt x="603" y="28405"/>
                  <a:pt x="643" y="28473"/>
                  <a:pt x="707" y="28517"/>
                </a:cubicBezTo>
                <a:cubicBezTo>
                  <a:pt x="751" y="28553"/>
                  <a:pt x="807" y="28569"/>
                  <a:pt x="863" y="28569"/>
                </a:cubicBezTo>
                <a:cubicBezTo>
                  <a:pt x="883" y="28569"/>
                  <a:pt x="903" y="28569"/>
                  <a:pt x="922" y="28561"/>
                </a:cubicBezTo>
                <a:cubicBezTo>
                  <a:pt x="1282" y="28481"/>
                  <a:pt x="9806" y="26524"/>
                  <a:pt x="13485" y="24522"/>
                </a:cubicBezTo>
                <a:cubicBezTo>
                  <a:pt x="17439" y="22374"/>
                  <a:pt x="17159" y="19878"/>
                  <a:pt x="16337" y="16582"/>
                </a:cubicBezTo>
                <a:cubicBezTo>
                  <a:pt x="15498" y="13231"/>
                  <a:pt x="10018" y="693"/>
                  <a:pt x="9786" y="162"/>
                </a:cubicBezTo>
                <a:cubicBezTo>
                  <a:pt x="9754" y="90"/>
                  <a:pt x="9690" y="34"/>
                  <a:pt x="9614" y="10"/>
                </a:cubicBezTo>
                <a:cubicBezTo>
                  <a:pt x="9589" y="4"/>
                  <a:pt x="9565" y="1"/>
                  <a:pt x="9540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40"/>
          <p:cNvSpPr/>
          <p:nvPr/>
        </p:nvSpPr>
        <p:spPr>
          <a:xfrm>
            <a:off x="7108006" y="2147602"/>
            <a:ext cx="251643" cy="578052"/>
          </a:xfrm>
          <a:custGeom>
            <a:rect b="b" l="l" r="r" t="t"/>
            <a:pathLst>
              <a:path extrusionOk="0" h="26171" w="11393">
                <a:moveTo>
                  <a:pt x="3964" y="0"/>
                </a:moveTo>
                <a:lnTo>
                  <a:pt x="2913" y="671"/>
                </a:lnTo>
                <a:lnTo>
                  <a:pt x="2873" y="743"/>
                </a:lnTo>
                <a:cubicBezTo>
                  <a:pt x="2873" y="743"/>
                  <a:pt x="8178" y="13769"/>
                  <a:pt x="8501" y="18106"/>
                </a:cubicBezTo>
                <a:cubicBezTo>
                  <a:pt x="8696" y="20774"/>
                  <a:pt x="3807" y="24041"/>
                  <a:pt x="1" y="26170"/>
                </a:cubicBezTo>
                <a:cubicBezTo>
                  <a:pt x="2693" y="25416"/>
                  <a:pt x="5912" y="24393"/>
                  <a:pt x="7774" y="23379"/>
                </a:cubicBezTo>
                <a:cubicBezTo>
                  <a:pt x="11393" y="21409"/>
                  <a:pt x="11149" y="19196"/>
                  <a:pt x="10362" y="16045"/>
                </a:cubicBezTo>
                <a:cubicBezTo>
                  <a:pt x="9603" y="13017"/>
                  <a:pt x="4806" y="1937"/>
                  <a:pt x="3964" y="0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40"/>
          <p:cNvSpPr/>
          <p:nvPr/>
        </p:nvSpPr>
        <p:spPr>
          <a:xfrm>
            <a:off x="6035856" y="2171678"/>
            <a:ext cx="247380" cy="586357"/>
          </a:xfrm>
          <a:custGeom>
            <a:rect b="b" l="l" r="r" t="t"/>
            <a:pathLst>
              <a:path extrusionOk="0" h="26547" w="11200">
                <a:moveTo>
                  <a:pt x="4465" y="1"/>
                </a:moveTo>
                <a:cubicBezTo>
                  <a:pt x="4465" y="1"/>
                  <a:pt x="260" y="15406"/>
                  <a:pt x="128" y="18126"/>
                </a:cubicBezTo>
                <a:cubicBezTo>
                  <a:pt x="0" y="20842"/>
                  <a:pt x="8480" y="26214"/>
                  <a:pt x="8803" y="26538"/>
                </a:cubicBezTo>
                <a:cubicBezTo>
                  <a:pt x="8809" y="26544"/>
                  <a:pt x="8814" y="26546"/>
                  <a:pt x="8818" y="26546"/>
                </a:cubicBezTo>
                <a:cubicBezTo>
                  <a:pt x="9101" y="26546"/>
                  <a:pt x="8324" y="17179"/>
                  <a:pt x="8324" y="17179"/>
                </a:cubicBezTo>
                <a:lnTo>
                  <a:pt x="11200" y="3108"/>
                </a:lnTo>
                <a:lnTo>
                  <a:pt x="44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40"/>
          <p:cNvSpPr/>
          <p:nvPr/>
        </p:nvSpPr>
        <p:spPr>
          <a:xfrm>
            <a:off x="6030467" y="2165692"/>
            <a:ext cx="259131" cy="598240"/>
          </a:xfrm>
          <a:custGeom>
            <a:rect b="b" l="l" r="r" t="t"/>
            <a:pathLst>
              <a:path extrusionOk="0" h="27085" w="11732">
                <a:moveTo>
                  <a:pt x="4890" y="651"/>
                </a:moveTo>
                <a:lnTo>
                  <a:pt x="11136" y="3535"/>
                </a:lnTo>
                <a:lnTo>
                  <a:pt x="8300" y="17395"/>
                </a:lnTo>
                <a:cubicBezTo>
                  <a:pt x="8297" y="17419"/>
                  <a:pt x="8297" y="17447"/>
                  <a:pt x="8297" y="17471"/>
                </a:cubicBezTo>
                <a:cubicBezTo>
                  <a:pt x="8540" y="20390"/>
                  <a:pt x="8872" y="24960"/>
                  <a:pt x="8855" y="26334"/>
                </a:cubicBezTo>
                <a:cubicBezTo>
                  <a:pt x="8763" y="26266"/>
                  <a:pt x="8648" y="26186"/>
                  <a:pt x="8505" y="26087"/>
                </a:cubicBezTo>
                <a:cubicBezTo>
                  <a:pt x="3220" y="22411"/>
                  <a:pt x="576" y="19828"/>
                  <a:pt x="644" y="18409"/>
                </a:cubicBezTo>
                <a:cubicBezTo>
                  <a:pt x="759" y="15961"/>
                  <a:pt x="4294" y="2840"/>
                  <a:pt x="4890" y="651"/>
                </a:cubicBezTo>
                <a:close/>
                <a:moveTo>
                  <a:pt x="4715" y="0"/>
                </a:moveTo>
                <a:cubicBezTo>
                  <a:pt x="4675" y="0"/>
                  <a:pt x="4635" y="9"/>
                  <a:pt x="4598" y="28"/>
                </a:cubicBezTo>
                <a:cubicBezTo>
                  <a:pt x="4526" y="60"/>
                  <a:pt x="4470" y="123"/>
                  <a:pt x="4450" y="200"/>
                </a:cubicBezTo>
                <a:cubicBezTo>
                  <a:pt x="4278" y="831"/>
                  <a:pt x="232" y="15665"/>
                  <a:pt x="104" y="18381"/>
                </a:cubicBezTo>
                <a:cubicBezTo>
                  <a:pt x="1" y="20571"/>
                  <a:pt x="4674" y="24081"/>
                  <a:pt x="8197" y="26533"/>
                </a:cubicBezTo>
                <a:cubicBezTo>
                  <a:pt x="8512" y="26754"/>
                  <a:pt x="8808" y="26957"/>
                  <a:pt x="8855" y="27001"/>
                </a:cubicBezTo>
                <a:cubicBezTo>
                  <a:pt x="8912" y="27057"/>
                  <a:pt x="8992" y="27084"/>
                  <a:pt x="9071" y="27084"/>
                </a:cubicBezTo>
                <a:cubicBezTo>
                  <a:pt x="9111" y="27084"/>
                  <a:pt x="9147" y="27081"/>
                  <a:pt x="9183" y="27065"/>
                </a:cubicBezTo>
                <a:cubicBezTo>
                  <a:pt x="9399" y="26965"/>
                  <a:pt x="9619" y="26861"/>
                  <a:pt x="8840" y="17467"/>
                </a:cubicBezTo>
                <a:lnTo>
                  <a:pt x="11707" y="3431"/>
                </a:lnTo>
                <a:cubicBezTo>
                  <a:pt x="11731" y="3311"/>
                  <a:pt x="11672" y="3183"/>
                  <a:pt x="11556" y="3132"/>
                </a:cubicBezTo>
                <a:lnTo>
                  <a:pt x="4825" y="24"/>
                </a:lnTo>
                <a:cubicBezTo>
                  <a:pt x="4791" y="8"/>
                  <a:pt x="4753" y="0"/>
                  <a:pt x="4715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40"/>
          <p:cNvSpPr/>
          <p:nvPr/>
        </p:nvSpPr>
        <p:spPr>
          <a:xfrm>
            <a:off x="6043167" y="2180049"/>
            <a:ext cx="183105" cy="567295"/>
          </a:xfrm>
          <a:custGeom>
            <a:rect b="b" l="l" r="r" t="t"/>
            <a:pathLst>
              <a:path extrusionOk="0" h="25684" w="8290">
                <a:moveTo>
                  <a:pt x="4315" y="1"/>
                </a:moveTo>
                <a:cubicBezTo>
                  <a:pt x="3719" y="2190"/>
                  <a:pt x="184" y="15311"/>
                  <a:pt x="69" y="17759"/>
                </a:cubicBezTo>
                <a:cubicBezTo>
                  <a:pt x="1" y="19178"/>
                  <a:pt x="2645" y="21761"/>
                  <a:pt x="7930" y="25437"/>
                </a:cubicBezTo>
                <a:cubicBezTo>
                  <a:pt x="8073" y="25536"/>
                  <a:pt x="8188" y="25616"/>
                  <a:pt x="8280" y="25684"/>
                </a:cubicBezTo>
                <a:cubicBezTo>
                  <a:pt x="8289" y="25133"/>
                  <a:pt x="8236" y="24074"/>
                  <a:pt x="8161" y="22808"/>
                </a:cubicBezTo>
                <a:cubicBezTo>
                  <a:pt x="5661" y="20691"/>
                  <a:pt x="2289" y="17860"/>
                  <a:pt x="1882" y="16637"/>
                </a:cubicBezTo>
                <a:cubicBezTo>
                  <a:pt x="1239" y="14708"/>
                  <a:pt x="6064" y="880"/>
                  <a:pt x="6064" y="880"/>
                </a:cubicBezTo>
                <a:lnTo>
                  <a:pt x="6044" y="800"/>
                </a:lnTo>
                <a:lnTo>
                  <a:pt x="4315" y="1"/>
                </a:ln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40"/>
          <p:cNvSpPr/>
          <p:nvPr/>
        </p:nvSpPr>
        <p:spPr>
          <a:xfrm>
            <a:off x="6067331" y="1803214"/>
            <a:ext cx="1190936" cy="684403"/>
          </a:xfrm>
          <a:custGeom>
            <a:rect b="b" l="l" r="r" t="t"/>
            <a:pathLst>
              <a:path extrusionOk="0" h="30986" w="53919">
                <a:moveTo>
                  <a:pt x="25645" y="0"/>
                </a:moveTo>
                <a:cubicBezTo>
                  <a:pt x="24856" y="0"/>
                  <a:pt x="23872" y="280"/>
                  <a:pt x="22784" y="1213"/>
                </a:cubicBezTo>
                <a:cubicBezTo>
                  <a:pt x="22784" y="1213"/>
                  <a:pt x="21167" y="2376"/>
                  <a:pt x="17995" y="2507"/>
                </a:cubicBezTo>
                <a:cubicBezTo>
                  <a:pt x="17909" y="2510"/>
                  <a:pt x="17825" y="2512"/>
                  <a:pt x="17743" y="2512"/>
                </a:cubicBezTo>
                <a:cubicBezTo>
                  <a:pt x="14826" y="2512"/>
                  <a:pt x="14575" y="370"/>
                  <a:pt x="10797" y="370"/>
                </a:cubicBezTo>
                <a:cubicBezTo>
                  <a:pt x="10780" y="370"/>
                  <a:pt x="10763" y="370"/>
                  <a:pt x="10746" y="370"/>
                </a:cubicBezTo>
                <a:cubicBezTo>
                  <a:pt x="5981" y="394"/>
                  <a:pt x="1" y="15452"/>
                  <a:pt x="1" y="15452"/>
                </a:cubicBezTo>
                <a:cubicBezTo>
                  <a:pt x="1" y="15452"/>
                  <a:pt x="2977" y="18364"/>
                  <a:pt x="5889" y="19594"/>
                </a:cubicBezTo>
                <a:cubicBezTo>
                  <a:pt x="8805" y="20824"/>
                  <a:pt x="10938" y="21084"/>
                  <a:pt x="10938" y="21084"/>
                </a:cubicBezTo>
                <a:lnTo>
                  <a:pt x="11393" y="30986"/>
                </a:lnTo>
                <a:lnTo>
                  <a:pt x="43498" y="30986"/>
                </a:lnTo>
                <a:lnTo>
                  <a:pt x="43886" y="21084"/>
                </a:lnTo>
                <a:lnTo>
                  <a:pt x="53919" y="14545"/>
                </a:lnTo>
                <a:cubicBezTo>
                  <a:pt x="53919" y="14545"/>
                  <a:pt x="49002" y="5742"/>
                  <a:pt x="46606" y="2443"/>
                </a:cubicBezTo>
                <a:cubicBezTo>
                  <a:pt x="45407" y="791"/>
                  <a:pt x="43806" y="273"/>
                  <a:pt x="42350" y="273"/>
                </a:cubicBezTo>
                <a:cubicBezTo>
                  <a:pt x="40894" y="273"/>
                  <a:pt x="39584" y="791"/>
                  <a:pt x="38968" y="1213"/>
                </a:cubicBezTo>
                <a:cubicBezTo>
                  <a:pt x="38025" y="1856"/>
                  <a:pt x="35669" y="2121"/>
                  <a:pt x="34011" y="2121"/>
                </a:cubicBezTo>
                <a:cubicBezTo>
                  <a:pt x="33508" y="2121"/>
                  <a:pt x="33070" y="2097"/>
                  <a:pt x="32754" y="2052"/>
                </a:cubicBezTo>
                <a:cubicBezTo>
                  <a:pt x="31395" y="1860"/>
                  <a:pt x="27573" y="630"/>
                  <a:pt x="27573" y="630"/>
                </a:cubicBezTo>
                <a:cubicBezTo>
                  <a:pt x="27573" y="630"/>
                  <a:pt x="26829" y="0"/>
                  <a:pt x="25645" y="0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40"/>
          <p:cNvSpPr/>
          <p:nvPr/>
        </p:nvSpPr>
        <p:spPr>
          <a:xfrm>
            <a:off x="6060904" y="1797383"/>
            <a:ext cx="1204166" cy="696242"/>
          </a:xfrm>
          <a:custGeom>
            <a:rect b="b" l="l" r="r" t="t"/>
            <a:pathLst>
              <a:path extrusionOk="0" h="31522" w="54518">
                <a:moveTo>
                  <a:pt x="25943" y="531"/>
                </a:moveTo>
                <a:cubicBezTo>
                  <a:pt x="26987" y="531"/>
                  <a:pt x="27648" y="1064"/>
                  <a:pt x="27693" y="1101"/>
                </a:cubicBezTo>
                <a:cubicBezTo>
                  <a:pt x="27721" y="1121"/>
                  <a:pt x="27748" y="1141"/>
                  <a:pt x="27785" y="1149"/>
                </a:cubicBezTo>
                <a:cubicBezTo>
                  <a:pt x="27940" y="1202"/>
                  <a:pt x="31638" y="2391"/>
                  <a:pt x="33004" y="2583"/>
                </a:cubicBezTo>
                <a:cubicBezTo>
                  <a:pt x="33318" y="2629"/>
                  <a:pt x="33778" y="2655"/>
                  <a:pt x="34313" y="2655"/>
                </a:cubicBezTo>
                <a:cubicBezTo>
                  <a:pt x="35981" y="2655"/>
                  <a:pt x="38387" y="2402"/>
                  <a:pt x="39412" y="1700"/>
                </a:cubicBezTo>
                <a:cubicBezTo>
                  <a:pt x="39986" y="1306"/>
                  <a:pt x="41239" y="814"/>
                  <a:pt x="42632" y="814"/>
                </a:cubicBezTo>
                <a:cubicBezTo>
                  <a:pt x="44019" y="814"/>
                  <a:pt x="45545" y="1302"/>
                  <a:pt x="46677" y="2863"/>
                </a:cubicBezTo>
                <a:cubicBezTo>
                  <a:pt x="48826" y="5827"/>
                  <a:pt x="53072" y="13336"/>
                  <a:pt x="53850" y="14722"/>
                </a:cubicBezTo>
                <a:lnTo>
                  <a:pt x="44029" y="21121"/>
                </a:lnTo>
                <a:cubicBezTo>
                  <a:pt x="43957" y="21169"/>
                  <a:pt x="43913" y="21248"/>
                  <a:pt x="43909" y="21336"/>
                </a:cubicBezTo>
                <a:lnTo>
                  <a:pt x="43530" y="30982"/>
                </a:lnTo>
                <a:lnTo>
                  <a:pt x="11944" y="30982"/>
                </a:lnTo>
                <a:lnTo>
                  <a:pt x="11500" y="21336"/>
                </a:lnTo>
                <a:cubicBezTo>
                  <a:pt x="11496" y="21204"/>
                  <a:pt x="11392" y="21097"/>
                  <a:pt x="11264" y="21081"/>
                </a:cubicBezTo>
                <a:cubicBezTo>
                  <a:pt x="11240" y="21077"/>
                  <a:pt x="9123" y="20809"/>
                  <a:pt x="6288" y="19611"/>
                </a:cubicBezTo>
                <a:cubicBezTo>
                  <a:pt x="3795" y="18556"/>
                  <a:pt x="1215" y="16212"/>
                  <a:pt x="612" y="15648"/>
                </a:cubicBezTo>
                <a:cubicBezTo>
                  <a:pt x="1287" y="13999"/>
                  <a:pt x="6775" y="926"/>
                  <a:pt x="11037" y="905"/>
                </a:cubicBezTo>
                <a:cubicBezTo>
                  <a:pt x="11069" y="905"/>
                  <a:pt x="11101" y="905"/>
                  <a:pt x="11133" y="905"/>
                </a:cubicBezTo>
                <a:cubicBezTo>
                  <a:pt x="13019" y="905"/>
                  <a:pt x="13992" y="1486"/>
                  <a:pt x="14915" y="2040"/>
                </a:cubicBezTo>
                <a:cubicBezTo>
                  <a:pt x="15775" y="2554"/>
                  <a:pt x="16586" y="3044"/>
                  <a:pt x="18018" y="3044"/>
                </a:cubicBezTo>
                <a:cubicBezTo>
                  <a:pt x="18109" y="3044"/>
                  <a:pt x="18202" y="3042"/>
                  <a:pt x="18298" y="3038"/>
                </a:cubicBezTo>
                <a:cubicBezTo>
                  <a:pt x="21514" y="2911"/>
                  <a:pt x="23163" y="1744"/>
                  <a:pt x="23235" y="1696"/>
                </a:cubicBezTo>
                <a:cubicBezTo>
                  <a:pt x="23239" y="1689"/>
                  <a:pt x="23247" y="1685"/>
                  <a:pt x="23251" y="1681"/>
                </a:cubicBezTo>
                <a:cubicBezTo>
                  <a:pt x="24284" y="795"/>
                  <a:pt x="25208" y="531"/>
                  <a:pt x="25943" y="531"/>
                </a:cubicBezTo>
                <a:close/>
                <a:moveTo>
                  <a:pt x="25925" y="1"/>
                </a:moveTo>
                <a:cubicBezTo>
                  <a:pt x="25084" y="1"/>
                  <a:pt x="24045" y="294"/>
                  <a:pt x="22911" y="1261"/>
                </a:cubicBezTo>
                <a:cubicBezTo>
                  <a:pt x="22788" y="1345"/>
                  <a:pt x="21218" y="2380"/>
                  <a:pt x="18274" y="2500"/>
                </a:cubicBezTo>
                <a:cubicBezTo>
                  <a:pt x="18189" y="2503"/>
                  <a:pt x="18105" y="2505"/>
                  <a:pt x="18024" y="2505"/>
                </a:cubicBezTo>
                <a:cubicBezTo>
                  <a:pt x="16738" y="2505"/>
                  <a:pt x="16021" y="2072"/>
                  <a:pt x="15194" y="1576"/>
                </a:cubicBezTo>
                <a:cubicBezTo>
                  <a:pt x="14243" y="1003"/>
                  <a:pt x="13138" y="363"/>
                  <a:pt x="11056" y="363"/>
                </a:cubicBezTo>
                <a:cubicBezTo>
                  <a:pt x="11049" y="363"/>
                  <a:pt x="11041" y="363"/>
                  <a:pt x="11033" y="363"/>
                </a:cubicBezTo>
                <a:cubicBezTo>
                  <a:pt x="6144" y="387"/>
                  <a:pt x="284" y="14993"/>
                  <a:pt x="41" y="15616"/>
                </a:cubicBezTo>
                <a:cubicBezTo>
                  <a:pt x="0" y="15716"/>
                  <a:pt x="24" y="15832"/>
                  <a:pt x="100" y="15908"/>
                </a:cubicBezTo>
                <a:cubicBezTo>
                  <a:pt x="225" y="16031"/>
                  <a:pt x="3148" y="18872"/>
                  <a:pt x="6076" y="20110"/>
                </a:cubicBezTo>
                <a:cubicBezTo>
                  <a:pt x="8480" y="21125"/>
                  <a:pt x="10342" y="21484"/>
                  <a:pt x="10969" y="21584"/>
                </a:cubicBezTo>
                <a:lnTo>
                  <a:pt x="11412" y="31266"/>
                </a:lnTo>
                <a:cubicBezTo>
                  <a:pt x="11420" y="31410"/>
                  <a:pt x="11540" y="31522"/>
                  <a:pt x="11684" y="31522"/>
                </a:cubicBezTo>
                <a:lnTo>
                  <a:pt x="43789" y="31522"/>
                </a:lnTo>
                <a:cubicBezTo>
                  <a:pt x="43933" y="31522"/>
                  <a:pt x="44052" y="31406"/>
                  <a:pt x="44061" y="31262"/>
                </a:cubicBezTo>
                <a:lnTo>
                  <a:pt x="44445" y="21500"/>
                </a:lnTo>
                <a:lnTo>
                  <a:pt x="54358" y="15037"/>
                </a:lnTo>
                <a:cubicBezTo>
                  <a:pt x="54477" y="14958"/>
                  <a:pt x="54518" y="14802"/>
                  <a:pt x="54446" y="14678"/>
                </a:cubicBezTo>
                <a:cubicBezTo>
                  <a:pt x="54398" y="14590"/>
                  <a:pt x="49493" y="5822"/>
                  <a:pt x="47116" y="2548"/>
                </a:cubicBezTo>
                <a:cubicBezTo>
                  <a:pt x="45863" y="821"/>
                  <a:pt x="44176" y="281"/>
                  <a:pt x="42645" y="281"/>
                </a:cubicBezTo>
                <a:cubicBezTo>
                  <a:pt x="41113" y="281"/>
                  <a:pt x="39736" y="822"/>
                  <a:pt x="39104" y="1253"/>
                </a:cubicBezTo>
                <a:cubicBezTo>
                  <a:pt x="38229" y="1854"/>
                  <a:pt x="35919" y="2115"/>
                  <a:pt x="34292" y="2115"/>
                </a:cubicBezTo>
                <a:cubicBezTo>
                  <a:pt x="33810" y="2115"/>
                  <a:pt x="33388" y="2092"/>
                  <a:pt x="33081" y="2048"/>
                </a:cubicBezTo>
                <a:cubicBezTo>
                  <a:pt x="31839" y="1873"/>
                  <a:pt x="28419" y="786"/>
                  <a:pt x="27992" y="650"/>
                </a:cubicBezTo>
                <a:cubicBezTo>
                  <a:pt x="27799" y="507"/>
                  <a:pt x="27033" y="1"/>
                  <a:pt x="25925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40"/>
          <p:cNvSpPr/>
          <p:nvPr/>
        </p:nvSpPr>
        <p:spPr>
          <a:xfrm>
            <a:off x="6310205" y="1904176"/>
            <a:ext cx="8857" cy="369170"/>
          </a:xfrm>
          <a:custGeom>
            <a:rect b="b" l="l" r="r" t="t"/>
            <a:pathLst>
              <a:path extrusionOk="0" h="16714" w="401">
                <a:moveTo>
                  <a:pt x="265" y="1"/>
                </a:moveTo>
                <a:cubicBezTo>
                  <a:pt x="193" y="1"/>
                  <a:pt x="133" y="61"/>
                  <a:pt x="133" y="137"/>
                </a:cubicBezTo>
                <a:lnTo>
                  <a:pt x="1" y="16577"/>
                </a:lnTo>
                <a:cubicBezTo>
                  <a:pt x="1" y="16653"/>
                  <a:pt x="61" y="16713"/>
                  <a:pt x="137" y="16713"/>
                </a:cubicBezTo>
                <a:cubicBezTo>
                  <a:pt x="213" y="16713"/>
                  <a:pt x="273" y="16653"/>
                  <a:pt x="273" y="16577"/>
                </a:cubicBezTo>
                <a:lnTo>
                  <a:pt x="401" y="137"/>
                </a:lnTo>
                <a:cubicBezTo>
                  <a:pt x="401" y="61"/>
                  <a:pt x="340" y="1"/>
                  <a:pt x="268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40"/>
          <p:cNvSpPr/>
          <p:nvPr/>
        </p:nvSpPr>
        <p:spPr>
          <a:xfrm>
            <a:off x="6338720" y="1937064"/>
            <a:ext cx="53651" cy="281925"/>
          </a:xfrm>
          <a:custGeom>
            <a:rect b="b" l="l" r="r" t="t"/>
            <a:pathLst>
              <a:path extrusionOk="0" h="12764" w="2429">
                <a:moveTo>
                  <a:pt x="147" y="1"/>
                </a:moveTo>
                <a:cubicBezTo>
                  <a:pt x="143" y="1"/>
                  <a:pt x="138" y="1"/>
                  <a:pt x="133" y="1"/>
                </a:cubicBezTo>
                <a:cubicBezTo>
                  <a:pt x="61" y="6"/>
                  <a:pt x="0" y="70"/>
                  <a:pt x="4" y="141"/>
                </a:cubicBezTo>
                <a:cubicBezTo>
                  <a:pt x="8" y="226"/>
                  <a:pt x="480" y="8242"/>
                  <a:pt x="2149" y="12675"/>
                </a:cubicBezTo>
                <a:cubicBezTo>
                  <a:pt x="2170" y="12732"/>
                  <a:pt x="2221" y="12764"/>
                  <a:pt x="2277" y="12764"/>
                </a:cubicBezTo>
                <a:cubicBezTo>
                  <a:pt x="2293" y="12764"/>
                  <a:pt x="2309" y="12764"/>
                  <a:pt x="2325" y="12756"/>
                </a:cubicBezTo>
                <a:cubicBezTo>
                  <a:pt x="2393" y="12727"/>
                  <a:pt x="2428" y="12651"/>
                  <a:pt x="2404" y="12579"/>
                </a:cubicBezTo>
                <a:cubicBezTo>
                  <a:pt x="747" y="8186"/>
                  <a:pt x="280" y="209"/>
                  <a:pt x="276" y="130"/>
                </a:cubicBezTo>
                <a:cubicBezTo>
                  <a:pt x="272" y="59"/>
                  <a:pt x="226" y="1"/>
                  <a:pt x="147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40"/>
          <p:cNvSpPr/>
          <p:nvPr/>
        </p:nvSpPr>
        <p:spPr>
          <a:xfrm>
            <a:off x="6392790" y="2227294"/>
            <a:ext cx="36820" cy="76025"/>
          </a:xfrm>
          <a:custGeom>
            <a:rect b="b" l="l" r="r" t="t"/>
            <a:pathLst>
              <a:path extrusionOk="0" h="3442" w="1667">
                <a:moveTo>
                  <a:pt x="152" y="0"/>
                </a:moveTo>
                <a:cubicBezTo>
                  <a:pt x="138" y="0"/>
                  <a:pt x="123" y="2"/>
                  <a:pt x="109" y="7"/>
                </a:cubicBezTo>
                <a:cubicBezTo>
                  <a:pt x="37" y="35"/>
                  <a:pt x="1" y="111"/>
                  <a:pt x="25" y="182"/>
                </a:cubicBezTo>
                <a:cubicBezTo>
                  <a:pt x="61" y="278"/>
                  <a:pt x="880" y="2599"/>
                  <a:pt x="1399" y="3382"/>
                </a:cubicBezTo>
                <a:cubicBezTo>
                  <a:pt x="1427" y="3422"/>
                  <a:pt x="1466" y="3442"/>
                  <a:pt x="1510" y="3442"/>
                </a:cubicBezTo>
                <a:cubicBezTo>
                  <a:pt x="1538" y="3442"/>
                  <a:pt x="1562" y="3434"/>
                  <a:pt x="1586" y="3422"/>
                </a:cubicBezTo>
                <a:cubicBezTo>
                  <a:pt x="1650" y="3378"/>
                  <a:pt x="1667" y="3294"/>
                  <a:pt x="1623" y="3235"/>
                </a:cubicBezTo>
                <a:cubicBezTo>
                  <a:pt x="1123" y="2479"/>
                  <a:pt x="288" y="114"/>
                  <a:pt x="281" y="90"/>
                </a:cubicBezTo>
                <a:cubicBezTo>
                  <a:pt x="261" y="37"/>
                  <a:pt x="209" y="0"/>
                  <a:pt x="152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40"/>
          <p:cNvSpPr/>
          <p:nvPr/>
        </p:nvSpPr>
        <p:spPr>
          <a:xfrm>
            <a:off x="6361470" y="1917031"/>
            <a:ext cx="63833" cy="194768"/>
          </a:xfrm>
          <a:custGeom>
            <a:rect b="b" l="l" r="r" t="t"/>
            <a:pathLst>
              <a:path extrusionOk="0" h="8818" w="2890">
                <a:moveTo>
                  <a:pt x="144" y="1"/>
                </a:moveTo>
                <a:cubicBezTo>
                  <a:pt x="136" y="1"/>
                  <a:pt x="128" y="1"/>
                  <a:pt x="121" y="3"/>
                </a:cubicBezTo>
                <a:cubicBezTo>
                  <a:pt x="45" y="18"/>
                  <a:pt x="1" y="90"/>
                  <a:pt x="13" y="162"/>
                </a:cubicBezTo>
                <a:cubicBezTo>
                  <a:pt x="25" y="210"/>
                  <a:pt x="1007" y="5011"/>
                  <a:pt x="2613" y="8734"/>
                </a:cubicBezTo>
                <a:cubicBezTo>
                  <a:pt x="2633" y="8785"/>
                  <a:pt x="2685" y="8817"/>
                  <a:pt x="2737" y="8817"/>
                </a:cubicBezTo>
                <a:cubicBezTo>
                  <a:pt x="2753" y="8817"/>
                  <a:pt x="2773" y="8813"/>
                  <a:pt x="2788" y="8806"/>
                </a:cubicBezTo>
                <a:cubicBezTo>
                  <a:pt x="2857" y="8778"/>
                  <a:pt x="2889" y="8697"/>
                  <a:pt x="2860" y="8625"/>
                </a:cubicBezTo>
                <a:cubicBezTo>
                  <a:pt x="1267" y="4931"/>
                  <a:pt x="288" y="158"/>
                  <a:pt x="281" y="110"/>
                </a:cubicBezTo>
                <a:cubicBezTo>
                  <a:pt x="266" y="46"/>
                  <a:pt x="207" y="1"/>
                  <a:pt x="144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40"/>
          <p:cNvSpPr/>
          <p:nvPr/>
        </p:nvSpPr>
        <p:spPr>
          <a:xfrm>
            <a:off x="6913128" y="1948483"/>
            <a:ext cx="71144" cy="209014"/>
          </a:xfrm>
          <a:custGeom>
            <a:rect b="b" l="l" r="r" t="t"/>
            <a:pathLst>
              <a:path extrusionOk="0" h="9463" w="3221">
                <a:moveTo>
                  <a:pt x="3071" y="1"/>
                </a:moveTo>
                <a:cubicBezTo>
                  <a:pt x="3010" y="1"/>
                  <a:pt x="2954" y="42"/>
                  <a:pt x="2937" y="104"/>
                </a:cubicBezTo>
                <a:cubicBezTo>
                  <a:pt x="2924" y="168"/>
                  <a:pt x="1370" y="6467"/>
                  <a:pt x="33" y="9271"/>
                </a:cubicBezTo>
                <a:cubicBezTo>
                  <a:pt x="1" y="9339"/>
                  <a:pt x="33" y="9419"/>
                  <a:pt x="96" y="9450"/>
                </a:cubicBezTo>
                <a:cubicBezTo>
                  <a:pt x="117" y="9459"/>
                  <a:pt x="137" y="9463"/>
                  <a:pt x="157" y="9463"/>
                </a:cubicBezTo>
                <a:cubicBezTo>
                  <a:pt x="209" y="9463"/>
                  <a:pt x="257" y="9435"/>
                  <a:pt x="280" y="9387"/>
                </a:cubicBezTo>
                <a:cubicBezTo>
                  <a:pt x="1630" y="6559"/>
                  <a:pt x="3184" y="232"/>
                  <a:pt x="3200" y="168"/>
                </a:cubicBezTo>
                <a:cubicBezTo>
                  <a:pt x="3221" y="96"/>
                  <a:pt x="3173" y="24"/>
                  <a:pt x="3101" y="4"/>
                </a:cubicBezTo>
                <a:cubicBezTo>
                  <a:pt x="3091" y="2"/>
                  <a:pt x="3081" y="1"/>
                  <a:pt x="3071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40"/>
          <p:cNvSpPr/>
          <p:nvPr/>
        </p:nvSpPr>
        <p:spPr>
          <a:xfrm>
            <a:off x="7032224" y="1982807"/>
            <a:ext cx="7443" cy="289125"/>
          </a:xfrm>
          <a:custGeom>
            <a:rect b="b" l="l" r="r" t="t"/>
            <a:pathLst>
              <a:path extrusionOk="0" h="13090" w="337">
                <a:moveTo>
                  <a:pt x="137" y="0"/>
                </a:moveTo>
                <a:cubicBezTo>
                  <a:pt x="61" y="0"/>
                  <a:pt x="1" y="63"/>
                  <a:pt x="1" y="135"/>
                </a:cubicBezTo>
                <a:lnTo>
                  <a:pt x="65" y="12953"/>
                </a:lnTo>
                <a:cubicBezTo>
                  <a:pt x="69" y="13029"/>
                  <a:pt x="129" y="13089"/>
                  <a:pt x="201" y="13089"/>
                </a:cubicBezTo>
                <a:cubicBezTo>
                  <a:pt x="277" y="13089"/>
                  <a:pt x="336" y="13025"/>
                  <a:pt x="336" y="12953"/>
                </a:cubicBezTo>
                <a:lnTo>
                  <a:pt x="273" y="135"/>
                </a:lnTo>
                <a:cubicBezTo>
                  <a:pt x="273" y="60"/>
                  <a:pt x="213" y="0"/>
                  <a:pt x="137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40"/>
          <p:cNvSpPr/>
          <p:nvPr/>
        </p:nvSpPr>
        <p:spPr>
          <a:xfrm>
            <a:off x="6928920" y="1988506"/>
            <a:ext cx="95219" cy="279098"/>
          </a:xfrm>
          <a:custGeom>
            <a:rect b="b" l="l" r="r" t="t"/>
            <a:pathLst>
              <a:path extrusionOk="0" h="12636" w="4311">
                <a:moveTo>
                  <a:pt x="4170" y="1"/>
                </a:moveTo>
                <a:cubicBezTo>
                  <a:pt x="4102" y="1"/>
                  <a:pt x="4043" y="50"/>
                  <a:pt x="4035" y="117"/>
                </a:cubicBezTo>
                <a:cubicBezTo>
                  <a:pt x="4023" y="197"/>
                  <a:pt x="2841" y="8226"/>
                  <a:pt x="41" y="12428"/>
                </a:cubicBezTo>
                <a:cubicBezTo>
                  <a:pt x="1" y="12488"/>
                  <a:pt x="17" y="12571"/>
                  <a:pt x="80" y="12615"/>
                </a:cubicBezTo>
                <a:cubicBezTo>
                  <a:pt x="100" y="12627"/>
                  <a:pt x="128" y="12636"/>
                  <a:pt x="152" y="12636"/>
                </a:cubicBezTo>
                <a:cubicBezTo>
                  <a:pt x="196" y="12636"/>
                  <a:pt x="240" y="12615"/>
                  <a:pt x="268" y="12575"/>
                </a:cubicBezTo>
                <a:cubicBezTo>
                  <a:pt x="3100" y="8326"/>
                  <a:pt x="4290" y="237"/>
                  <a:pt x="4298" y="157"/>
                </a:cubicBezTo>
                <a:cubicBezTo>
                  <a:pt x="4311" y="81"/>
                  <a:pt x="4259" y="13"/>
                  <a:pt x="4187" y="2"/>
                </a:cubicBezTo>
                <a:cubicBezTo>
                  <a:pt x="4181" y="1"/>
                  <a:pt x="4176" y="1"/>
                  <a:pt x="4170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40"/>
          <p:cNvSpPr/>
          <p:nvPr/>
        </p:nvSpPr>
        <p:spPr>
          <a:xfrm>
            <a:off x="6937468" y="2225880"/>
            <a:ext cx="55440" cy="88924"/>
          </a:xfrm>
          <a:custGeom>
            <a:rect b="b" l="l" r="r" t="t"/>
            <a:pathLst>
              <a:path extrusionOk="0" h="4026" w="2510">
                <a:moveTo>
                  <a:pt x="2356" y="1"/>
                </a:moveTo>
                <a:cubicBezTo>
                  <a:pt x="2307" y="1"/>
                  <a:pt x="2259" y="26"/>
                  <a:pt x="2234" y="71"/>
                </a:cubicBezTo>
                <a:cubicBezTo>
                  <a:pt x="2222" y="95"/>
                  <a:pt x="936" y="2539"/>
                  <a:pt x="45" y="3813"/>
                </a:cubicBezTo>
                <a:cubicBezTo>
                  <a:pt x="1" y="3874"/>
                  <a:pt x="17" y="3957"/>
                  <a:pt x="77" y="4001"/>
                </a:cubicBezTo>
                <a:cubicBezTo>
                  <a:pt x="101" y="4018"/>
                  <a:pt x="129" y="4025"/>
                  <a:pt x="157" y="4025"/>
                </a:cubicBezTo>
                <a:cubicBezTo>
                  <a:pt x="197" y="4025"/>
                  <a:pt x="241" y="4005"/>
                  <a:pt x="265" y="3970"/>
                </a:cubicBezTo>
                <a:cubicBezTo>
                  <a:pt x="1168" y="2679"/>
                  <a:pt x="2462" y="222"/>
                  <a:pt x="2478" y="198"/>
                </a:cubicBezTo>
                <a:cubicBezTo>
                  <a:pt x="2510" y="130"/>
                  <a:pt x="2486" y="51"/>
                  <a:pt x="2418" y="15"/>
                </a:cubicBezTo>
                <a:cubicBezTo>
                  <a:pt x="2398" y="6"/>
                  <a:pt x="2377" y="1"/>
                  <a:pt x="2356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40"/>
          <p:cNvSpPr/>
          <p:nvPr/>
        </p:nvSpPr>
        <p:spPr>
          <a:xfrm>
            <a:off x="6527325" y="1848383"/>
            <a:ext cx="250671" cy="256635"/>
          </a:xfrm>
          <a:custGeom>
            <a:rect b="b" l="l" r="r" t="t"/>
            <a:pathLst>
              <a:path extrusionOk="0" h="11619" w="11349">
                <a:moveTo>
                  <a:pt x="147" y="1"/>
                </a:moveTo>
                <a:cubicBezTo>
                  <a:pt x="139" y="1"/>
                  <a:pt x="132" y="2"/>
                  <a:pt x="125" y="3"/>
                </a:cubicBezTo>
                <a:cubicBezTo>
                  <a:pt x="53" y="14"/>
                  <a:pt x="1" y="86"/>
                  <a:pt x="13" y="158"/>
                </a:cubicBezTo>
                <a:cubicBezTo>
                  <a:pt x="21" y="215"/>
                  <a:pt x="935" y="5778"/>
                  <a:pt x="2226" y="8610"/>
                </a:cubicBezTo>
                <a:cubicBezTo>
                  <a:pt x="3241" y="10839"/>
                  <a:pt x="4798" y="11618"/>
                  <a:pt x="6232" y="11618"/>
                </a:cubicBezTo>
                <a:cubicBezTo>
                  <a:pt x="6823" y="11618"/>
                  <a:pt x="7398" y="11486"/>
                  <a:pt x="7902" y="11266"/>
                </a:cubicBezTo>
                <a:cubicBezTo>
                  <a:pt x="9983" y="10363"/>
                  <a:pt x="11349" y="6077"/>
                  <a:pt x="11221" y="845"/>
                </a:cubicBezTo>
                <a:cubicBezTo>
                  <a:pt x="11221" y="773"/>
                  <a:pt x="11157" y="726"/>
                  <a:pt x="11081" y="714"/>
                </a:cubicBezTo>
                <a:cubicBezTo>
                  <a:pt x="11009" y="718"/>
                  <a:pt x="10949" y="777"/>
                  <a:pt x="10949" y="853"/>
                </a:cubicBezTo>
                <a:cubicBezTo>
                  <a:pt x="11073" y="5898"/>
                  <a:pt x="9747" y="10172"/>
                  <a:pt x="7794" y="11019"/>
                </a:cubicBezTo>
                <a:cubicBezTo>
                  <a:pt x="7303" y="11232"/>
                  <a:pt x="6762" y="11359"/>
                  <a:pt x="6208" y="11359"/>
                </a:cubicBezTo>
                <a:cubicBezTo>
                  <a:pt x="4857" y="11359"/>
                  <a:pt x="3429" y="10605"/>
                  <a:pt x="2469" y="8498"/>
                </a:cubicBezTo>
                <a:cubicBezTo>
                  <a:pt x="1199" y="5699"/>
                  <a:pt x="288" y="170"/>
                  <a:pt x="281" y="115"/>
                </a:cubicBezTo>
                <a:cubicBezTo>
                  <a:pt x="270" y="50"/>
                  <a:pt x="211" y="1"/>
                  <a:pt x="147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40"/>
          <p:cNvSpPr/>
          <p:nvPr/>
        </p:nvSpPr>
        <p:spPr>
          <a:xfrm>
            <a:off x="6358997" y="1564205"/>
            <a:ext cx="96721" cy="115076"/>
          </a:xfrm>
          <a:custGeom>
            <a:rect b="b" l="l" r="r" t="t"/>
            <a:pathLst>
              <a:path extrusionOk="0" h="5210" w="4379">
                <a:moveTo>
                  <a:pt x="1587" y="1"/>
                </a:moveTo>
                <a:cubicBezTo>
                  <a:pt x="1379" y="1"/>
                  <a:pt x="1170" y="90"/>
                  <a:pt x="972" y="315"/>
                </a:cubicBezTo>
                <a:cubicBezTo>
                  <a:pt x="1" y="1417"/>
                  <a:pt x="1746" y="3941"/>
                  <a:pt x="2717" y="4785"/>
                </a:cubicBezTo>
                <a:cubicBezTo>
                  <a:pt x="3061" y="5082"/>
                  <a:pt x="3373" y="5209"/>
                  <a:pt x="3629" y="5209"/>
                </a:cubicBezTo>
                <a:cubicBezTo>
                  <a:pt x="4096" y="5209"/>
                  <a:pt x="4378" y="4787"/>
                  <a:pt x="4335" y="4201"/>
                </a:cubicBezTo>
                <a:cubicBezTo>
                  <a:pt x="4271" y="3294"/>
                  <a:pt x="3173" y="1353"/>
                  <a:pt x="3173" y="1353"/>
                </a:cubicBezTo>
                <a:cubicBezTo>
                  <a:pt x="3173" y="1353"/>
                  <a:pt x="2394" y="1"/>
                  <a:pt x="1587" y="1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40"/>
          <p:cNvSpPr/>
          <p:nvPr/>
        </p:nvSpPr>
        <p:spPr>
          <a:xfrm>
            <a:off x="6367566" y="1558241"/>
            <a:ext cx="94071" cy="127003"/>
          </a:xfrm>
          <a:custGeom>
            <a:rect b="b" l="l" r="r" t="t"/>
            <a:pathLst>
              <a:path extrusionOk="0" h="5750" w="4259">
                <a:moveTo>
                  <a:pt x="1194" y="541"/>
                </a:moveTo>
                <a:cubicBezTo>
                  <a:pt x="1214" y="541"/>
                  <a:pt x="1231" y="541"/>
                  <a:pt x="1247" y="544"/>
                </a:cubicBezTo>
                <a:cubicBezTo>
                  <a:pt x="1766" y="597"/>
                  <a:pt x="2377" y="1460"/>
                  <a:pt x="2549" y="1755"/>
                </a:cubicBezTo>
                <a:cubicBezTo>
                  <a:pt x="2848" y="2282"/>
                  <a:pt x="3631" y="3796"/>
                  <a:pt x="3679" y="4491"/>
                </a:cubicBezTo>
                <a:cubicBezTo>
                  <a:pt x="3703" y="4815"/>
                  <a:pt x="3603" y="5079"/>
                  <a:pt x="3419" y="5170"/>
                </a:cubicBezTo>
                <a:cubicBezTo>
                  <a:pt x="3367" y="5196"/>
                  <a:pt x="3308" y="5209"/>
                  <a:pt x="3242" y="5209"/>
                </a:cubicBezTo>
                <a:cubicBezTo>
                  <a:pt x="3038" y="5209"/>
                  <a:pt x="2778" y="5083"/>
                  <a:pt x="2509" y="4847"/>
                </a:cubicBezTo>
                <a:cubicBezTo>
                  <a:pt x="1750" y="4192"/>
                  <a:pt x="643" y="2610"/>
                  <a:pt x="571" y="1532"/>
                </a:cubicBezTo>
                <a:cubicBezTo>
                  <a:pt x="552" y="1208"/>
                  <a:pt x="624" y="948"/>
                  <a:pt x="787" y="765"/>
                </a:cubicBezTo>
                <a:cubicBezTo>
                  <a:pt x="951" y="577"/>
                  <a:pt x="1095" y="541"/>
                  <a:pt x="1194" y="541"/>
                </a:cubicBezTo>
                <a:close/>
                <a:moveTo>
                  <a:pt x="1204" y="1"/>
                </a:moveTo>
                <a:cubicBezTo>
                  <a:pt x="972" y="1"/>
                  <a:pt x="668" y="82"/>
                  <a:pt x="380" y="409"/>
                </a:cubicBezTo>
                <a:cubicBezTo>
                  <a:pt x="116" y="705"/>
                  <a:pt x="1" y="1096"/>
                  <a:pt x="33" y="1567"/>
                </a:cubicBezTo>
                <a:cubicBezTo>
                  <a:pt x="121" y="2850"/>
                  <a:pt x="1319" y="4535"/>
                  <a:pt x="2153" y="5258"/>
                </a:cubicBezTo>
                <a:cubicBezTo>
                  <a:pt x="2525" y="5582"/>
                  <a:pt x="2908" y="5750"/>
                  <a:pt x="3248" y="5750"/>
                </a:cubicBezTo>
                <a:cubicBezTo>
                  <a:pt x="3395" y="5750"/>
                  <a:pt x="3531" y="5717"/>
                  <a:pt x="3663" y="5654"/>
                </a:cubicBezTo>
                <a:cubicBezTo>
                  <a:pt x="4051" y="5457"/>
                  <a:pt x="4258" y="5011"/>
                  <a:pt x="4219" y="4451"/>
                </a:cubicBezTo>
                <a:cubicBezTo>
                  <a:pt x="4151" y="3497"/>
                  <a:pt x="3064" y="1571"/>
                  <a:pt x="3021" y="1488"/>
                </a:cubicBezTo>
                <a:lnTo>
                  <a:pt x="3016" y="1488"/>
                </a:lnTo>
                <a:cubicBezTo>
                  <a:pt x="2936" y="1344"/>
                  <a:pt x="2193" y="98"/>
                  <a:pt x="1303" y="6"/>
                </a:cubicBezTo>
                <a:cubicBezTo>
                  <a:pt x="1271" y="3"/>
                  <a:pt x="1238" y="1"/>
                  <a:pt x="1204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40"/>
          <p:cNvSpPr/>
          <p:nvPr/>
        </p:nvSpPr>
        <p:spPr>
          <a:xfrm>
            <a:off x="6835115" y="1564205"/>
            <a:ext cx="96743" cy="115076"/>
          </a:xfrm>
          <a:custGeom>
            <a:rect b="b" l="l" r="r" t="t"/>
            <a:pathLst>
              <a:path extrusionOk="0" h="5210" w="4380">
                <a:moveTo>
                  <a:pt x="2794" y="1"/>
                </a:moveTo>
                <a:cubicBezTo>
                  <a:pt x="1987" y="1"/>
                  <a:pt x="1208" y="1353"/>
                  <a:pt x="1208" y="1353"/>
                </a:cubicBezTo>
                <a:cubicBezTo>
                  <a:pt x="1208" y="1353"/>
                  <a:pt x="106" y="3294"/>
                  <a:pt x="42" y="4201"/>
                </a:cubicBezTo>
                <a:cubicBezTo>
                  <a:pt x="1" y="4787"/>
                  <a:pt x="283" y="5209"/>
                  <a:pt x="749" y="5209"/>
                </a:cubicBezTo>
                <a:cubicBezTo>
                  <a:pt x="1005" y="5209"/>
                  <a:pt x="1316" y="5082"/>
                  <a:pt x="1659" y="4785"/>
                </a:cubicBezTo>
                <a:cubicBezTo>
                  <a:pt x="2630" y="3941"/>
                  <a:pt x="4380" y="1417"/>
                  <a:pt x="3409" y="315"/>
                </a:cubicBezTo>
                <a:cubicBezTo>
                  <a:pt x="3211" y="90"/>
                  <a:pt x="3001" y="1"/>
                  <a:pt x="2794" y="1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40"/>
          <p:cNvSpPr/>
          <p:nvPr/>
        </p:nvSpPr>
        <p:spPr>
          <a:xfrm>
            <a:off x="6829239" y="1558241"/>
            <a:ext cx="93960" cy="127003"/>
          </a:xfrm>
          <a:custGeom>
            <a:rect b="b" l="l" r="r" t="t"/>
            <a:pathLst>
              <a:path extrusionOk="0" h="5750" w="4254">
                <a:moveTo>
                  <a:pt x="3064" y="541"/>
                </a:moveTo>
                <a:cubicBezTo>
                  <a:pt x="3167" y="541"/>
                  <a:pt x="3309" y="578"/>
                  <a:pt x="3472" y="765"/>
                </a:cubicBezTo>
                <a:cubicBezTo>
                  <a:pt x="3635" y="948"/>
                  <a:pt x="3707" y="1208"/>
                  <a:pt x="3683" y="1532"/>
                </a:cubicBezTo>
                <a:cubicBezTo>
                  <a:pt x="3611" y="2610"/>
                  <a:pt x="2508" y="4192"/>
                  <a:pt x="1750" y="4847"/>
                </a:cubicBezTo>
                <a:cubicBezTo>
                  <a:pt x="1480" y="5083"/>
                  <a:pt x="1220" y="5209"/>
                  <a:pt x="1016" y="5209"/>
                </a:cubicBezTo>
                <a:cubicBezTo>
                  <a:pt x="951" y="5209"/>
                  <a:pt x="892" y="5196"/>
                  <a:pt x="839" y="5170"/>
                </a:cubicBezTo>
                <a:cubicBezTo>
                  <a:pt x="655" y="5079"/>
                  <a:pt x="556" y="4815"/>
                  <a:pt x="580" y="4491"/>
                </a:cubicBezTo>
                <a:cubicBezTo>
                  <a:pt x="627" y="3796"/>
                  <a:pt x="1411" y="2282"/>
                  <a:pt x="1710" y="1755"/>
                </a:cubicBezTo>
                <a:cubicBezTo>
                  <a:pt x="1881" y="1460"/>
                  <a:pt x="2489" y="597"/>
                  <a:pt x="3012" y="544"/>
                </a:cubicBezTo>
                <a:cubicBezTo>
                  <a:pt x="3028" y="543"/>
                  <a:pt x="3045" y="541"/>
                  <a:pt x="3064" y="541"/>
                </a:cubicBezTo>
                <a:close/>
                <a:moveTo>
                  <a:pt x="3055" y="1"/>
                </a:moveTo>
                <a:cubicBezTo>
                  <a:pt x="3020" y="1"/>
                  <a:pt x="2987" y="3"/>
                  <a:pt x="2956" y="6"/>
                </a:cubicBezTo>
                <a:cubicBezTo>
                  <a:pt x="2065" y="98"/>
                  <a:pt x="1322" y="1344"/>
                  <a:pt x="1238" y="1488"/>
                </a:cubicBezTo>
                <a:cubicBezTo>
                  <a:pt x="1190" y="1571"/>
                  <a:pt x="108" y="3497"/>
                  <a:pt x="40" y="4451"/>
                </a:cubicBezTo>
                <a:cubicBezTo>
                  <a:pt x="1" y="5011"/>
                  <a:pt x="208" y="5457"/>
                  <a:pt x="596" y="5654"/>
                </a:cubicBezTo>
                <a:cubicBezTo>
                  <a:pt x="723" y="5717"/>
                  <a:pt x="863" y="5750"/>
                  <a:pt x="1011" y="5750"/>
                </a:cubicBezTo>
                <a:cubicBezTo>
                  <a:pt x="1350" y="5750"/>
                  <a:pt x="1730" y="5582"/>
                  <a:pt x="2106" y="5258"/>
                </a:cubicBezTo>
                <a:cubicBezTo>
                  <a:pt x="2796" y="4655"/>
                  <a:pt x="4130" y="2957"/>
                  <a:pt x="4222" y="1567"/>
                </a:cubicBezTo>
                <a:cubicBezTo>
                  <a:pt x="4254" y="1096"/>
                  <a:pt x="4138" y="705"/>
                  <a:pt x="3879" y="409"/>
                </a:cubicBezTo>
                <a:cubicBezTo>
                  <a:pt x="3591" y="82"/>
                  <a:pt x="3287" y="1"/>
                  <a:pt x="3055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40"/>
          <p:cNvSpPr/>
          <p:nvPr/>
        </p:nvSpPr>
        <p:spPr>
          <a:xfrm>
            <a:off x="6557696" y="1819934"/>
            <a:ext cx="178732" cy="231742"/>
          </a:xfrm>
          <a:custGeom>
            <a:rect b="b" l="l" r="r" t="t"/>
            <a:pathLst>
              <a:path extrusionOk="0" h="10492" w="8092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1166" y="5245"/>
                  <a:pt x="2333" y="8156"/>
                </a:cubicBezTo>
                <a:cubicBezTo>
                  <a:pt x="2978" y="9772"/>
                  <a:pt x="3942" y="10491"/>
                  <a:pt x="4827" y="10491"/>
                </a:cubicBezTo>
                <a:cubicBezTo>
                  <a:pt x="5538" y="10491"/>
                  <a:pt x="6198" y="10028"/>
                  <a:pt x="6602" y="9192"/>
                </a:cubicBezTo>
                <a:cubicBezTo>
                  <a:pt x="7509" y="7318"/>
                  <a:pt x="8092" y="325"/>
                  <a:pt x="8092" y="324"/>
                </a:cubicBezTo>
                <a:lnTo>
                  <a:pt x="8092" y="324"/>
                </a:lnTo>
                <a:cubicBezTo>
                  <a:pt x="8092" y="324"/>
                  <a:pt x="5968" y="619"/>
                  <a:pt x="3816" y="619"/>
                </a:cubicBezTo>
                <a:cubicBezTo>
                  <a:pt x="2326" y="619"/>
                  <a:pt x="822" y="478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40"/>
          <p:cNvSpPr/>
          <p:nvPr/>
        </p:nvSpPr>
        <p:spPr>
          <a:xfrm>
            <a:off x="6551334" y="1813993"/>
            <a:ext cx="191211" cy="243713"/>
          </a:xfrm>
          <a:custGeom>
            <a:rect b="b" l="l" r="r" t="t"/>
            <a:pathLst>
              <a:path extrusionOk="0" h="11034" w="8657">
                <a:moveTo>
                  <a:pt x="676" y="741"/>
                </a:moveTo>
                <a:cubicBezTo>
                  <a:pt x="1577" y="1060"/>
                  <a:pt x="2861" y="1160"/>
                  <a:pt x="4125" y="1160"/>
                </a:cubicBezTo>
                <a:cubicBezTo>
                  <a:pt x="5776" y="1160"/>
                  <a:pt x="7393" y="989"/>
                  <a:pt x="8081" y="905"/>
                </a:cubicBezTo>
                <a:lnTo>
                  <a:pt x="8081" y="905"/>
                </a:lnTo>
                <a:cubicBezTo>
                  <a:pt x="7953" y="2314"/>
                  <a:pt x="7410" y="7763"/>
                  <a:pt x="6647" y="9345"/>
                </a:cubicBezTo>
                <a:cubicBezTo>
                  <a:pt x="6298" y="10072"/>
                  <a:pt x="5744" y="10492"/>
                  <a:pt x="5128" y="10492"/>
                </a:cubicBezTo>
                <a:cubicBezTo>
                  <a:pt x="5108" y="10492"/>
                  <a:pt x="5089" y="10492"/>
                  <a:pt x="5069" y="10491"/>
                </a:cubicBezTo>
                <a:cubicBezTo>
                  <a:pt x="4222" y="10462"/>
                  <a:pt x="3400" y="9652"/>
                  <a:pt x="2873" y="8326"/>
                </a:cubicBezTo>
                <a:cubicBezTo>
                  <a:pt x="1942" y="6005"/>
                  <a:pt x="1003" y="2143"/>
                  <a:pt x="676" y="741"/>
                </a:cubicBezTo>
                <a:close/>
                <a:moveTo>
                  <a:pt x="290" y="0"/>
                </a:moveTo>
                <a:cubicBezTo>
                  <a:pt x="234" y="0"/>
                  <a:pt x="177" y="18"/>
                  <a:pt x="128" y="54"/>
                </a:cubicBezTo>
                <a:cubicBezTo>
                  <a:pt x="45" y="114"/>
                  <a:pt x="1" y="225"/>
                  <a:pt x="25" y="330"/>
                </a:cubicBezTo>
                <a:cubicBezTo>
                  <a:pt x="36" y="382"/>
                  <a:pt x="1207" y="5626"/>
                  <a:pt x="2369" y="8526"/>
                </a:cubicBezTo>
                <a:cubicBezTo>
                  <a:pt x="2988" y="10079"/>
                  <a:pt x="3966" y="10994"/>
                  <a:pt x="5049" y="11030"/>
                </a:cubicBezTo>
                <a:cubicBezTo>
                  <a:pt x="5073" y="11030"/>
                  <a:pt x="5093" y="11034"/>
                  <a:pt x="5117" y="11034"/>
                </a:cubicBezTo>
                <a:cubicBezTo>
                  <a:pt x="5944" y="11034"/>
                  <a:pt x="6695" y="10495"/>
                  <a:pt x="7134" y="9580"/>
                </a:cubicBezTo>
                <a:cubicBezTo>
                  <a:pt x="8053" y="7679"/>
                  <a:pt x="8628" y="905"/>
                  <a:pt x="8652" y="617"/>
                </a:cubicBezTo>
                <a:cubicBezTo>
                  <a:pt x="8656" y="533"/>
                  <a:pt x="8628" y="453"/>
                  <a:pt x="8568" y="397"/>
                </a:cubicBezTo>
                <a:cubicBezTo>
                  <a:pt x="8517" y="350"/>
                  <a:pt x="8449" y="322"/>
                  <a:pt x="8380" y="322"/>
                </a:cubicBezTo>
                <a:cubicBezTo>
                  <a:pt x="8368" y="322"/>
                  <a:pt x="8356" y="323"/>
                  <a:pt x="8344" y="325"/>
                </a:cubicBezTo>
                <a:cubicBezTo>
                  <a:pt x="8309" y="330"/>
                  <a:pt x="6187" y="617"/>
                  <a:pt x="4073" y="617"/>
                </a:cubicBezTo>
                <a:cubicBezTo>
                  <a:pt x="2633" y="617"/>
                  <a:pt x="1196" y="484"/>
                  <a:pt x="423" y="37"/>
                </a:cubicBezTo>
                <a:cubicBezTo>
                  <a:pt x="382" y="12"/>
                  <a:pt x="336" y="0"/>
                  <a:pt x="290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40"/>
          <p:cNvSpPr/>
          <p:nvPr/>
        </p:nvSpPr>
        <p:spPr>
          <a:xfrm>
            <a:off x="6406109" y="1294605"/>
            <a:ext cx="467614" cy="614982"/>
          </a:xfrm>
          <a:custGeom>
            <a:rect b="b" l="l" r="r" t="t"/>
            <a:pathLst>
              <a:path extrusionOk="0" h="27843" w="21171">
                <a:moveTo>
                  <a:pt x="10191" y="1"/>
                </a:moveTo>
                <a:cubicBezTo>
                  <a:pt x="8649" y="1"/>
                  <a:pt x="7132" y="530"/>
                  <a:pt x="5700" y="1776"/>
                </a:cubicBezTo>
                <a:cubicBezTo>
                  <a:pt x="2202" y="4820"/>
                  <a:pt x="1" y="9805"/>
                  <a:pt x="1167" y="14270"/>
                </a:cubicBezTo>
                <a:cubicBezTo>
                  <a:pt x="1167" y="14270"/>
                  <a:pt x="2852" y="20226"/>
                  <a:pt x="6024" y="23720"/>
                </a:cubicBezTo>
                <a:cubicBezTo>
                  <a:pt x="8850" y="26834"/>
                  <a:pt x="10081" y="27842"/>
                  <a:pt x="11507" y="27842"/>
                </a:cubicBezTo>
                <a:cubicBezTo>
                  <a:pt x="11682" y="27842"/>
                  <a:pt x="11860" y="27827"/>
                  <a:pt x="12044" y="27799"/>
                </a:cubicBezTo>
                <a:cubicBezTo>
                  <a:pt x="13725" y="27539"/>
                  <a:pt x="15539" y="25338"/>
                  <a:pt x="18063" y="20745"/>
                </a:cubicBezTo>
                <a:cubicBezTo>
                  <a:pt x="20587" y="16147"/>
                  <a:pt x="20783" y="12653"/>
                  <a:pt x="20975" y="12329"/>
                </a:cubicBezTo>
                <a:cubicBezTo>
                  <a:pt x="21171" y="12006"/>
                  <a:pt x="20459" y="5530"/>
                  <a:pt x="16833" y="2747"/>
                </a:cubicBezTo>
                <a:cubicBezTo>
                  <a:pt x="14691" y="1103"/>
                  <a:pt x="12415" y="1"/>
                  <a:pt x="1019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40"/>
          <p:cNvSpPr/>
          <p:nvPr/>
        </p:nvSpPr>
        <p:spPr>
          <a:xfrm>
            <a:off x="6407651" y="1288921"/>
            <a:ext cx="463022" cy="466746"/>
          </a:xfrm>
          <a:custGeom>
            <a:rect b="b" l="l" r="r" t="t"/>
            <a:pathLst>
              <a:path extrusionOk="0" h="209538" w="207866">
                <a:moveTo>
                  <a:pt x="100044" y="1"/>
                </a:moveTo>
                <a:cubicBezTo>
                  <a:pt x="84897" y="1"/>
                  <a:pt x="69993" y="5200"/>
                  <a:pt x="55941" y="17430"/>
                </a:cubicBezTo>
                <a:cubicBezTo>
                  <a:pt x="21615" y="47310"/>
                  <a:pt x="0" y="96254"/>
                  <a:pt x="11444" y="140116"/>
                </a:cubicBezTo>
                <a:cubicBezTo>
                  <a:pt x="11444" y="140116"/>
                  <a:pt x="14622" y="151358"/>
                  <a:pt x="20814" y="166875"/>
                </a:cubicBezTo>
                <a:cubicBezTo>
                  <a:pt x="20823" y="164821"/>
                  <a:pt x="21056" y="162868"/>
                  <a:pt x="21615" y="161095"/>
                </a:cubicBezTo>
                <a:cubicBezTo>
                  <a:pt x="27848" y="141334"/>
                  <a:pt x="44102" y="106338"/>
                  <a:pt x="91588" y="106338"/>
                </a:cubicBezTo>
                <a:cubicBezTo>
                  <a:pt x="101884" y="106338"/>
                  <a:pt x="113647" y="107983"/>
                  <a:pt x="127095" y="111784"/>
                </a:cubicBezTo>
                <a:cubicBezTo>
                  <a:pt x="186994" y="128722"/>
                  <a:pt x="179669" y="181395"/>
                  <a:pt x="174091" y="209537"/>
                </a:cubicBezTo>
                <a:cubicBezTo>
                  <a:pt x="175170" y="207613"/>
                  <a:pt x="176249" y="205701"/>
                  <a:pt x="177355" y="203686"/>
                </a:cubicBezTo>
                <a:cubicBezTo>
                  <a:pt x="202144" y="158552"/>
                  <a:pt x="204056" y="124227"/>
                  <a:pt x="205959" y="121048"/>
                </a:cubicBezTo>
                <a:cubicBezTo>
                  <a:pt x="207866" y="117869"/>
                  <a:pt x="200873" y="54299"/>
                  <a:pt x="165275" y="26967"/>
                </a:cubicBezTo>
                <a:cubicBezTo>
                  <a:pt x="144251" y="10823"/>
                  <a:pt x="121896" y="1"/>
                  <a:pt x="100044" y="1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40"/>
          <p:cNvSpPr/>
          <p:nvPr/>
        </p:nvSpPr>
        <p:spPr>
          <a:xfrm>
            <a:off x="6401537" y="1288973"/>
            <a:ext cx="479409" cy="626622"/>
          </a:xfrm>
          <a:custGeom>
            <a:rect b="b" l="l" r="r" t="t"/>
            <a:pathLst>
              <a:path extrusionOk="0" h="28370" w="21705">
                <a:moveTo>
                  <a:pt x="10409" y="524"/>
                </a:moveTo>
                <a:cubicBezTo>
                  <a:pt x="12376" y="524"/>
                  <a:pt x="14538" y="1422"/>
                  <a:pt x="16876" y="3217"/>
                </a:cubicBezTo>
                <a:cubicBezTo>
                  <a:pt x="20327" y="5870"/>
                  <a:pt x="21062" y="11929"/>
                  <a:pt x="20950" y="12444"/>
                </a:cubicBezTo>
                <a:cubicBezTo>
                  <a:pt x="20886" y="12552"/>
                  <a:pt x="20850" y="12720"/>
                  <a:pt x="20762" y="13187"/>
                </a:cubicBezTo>
                <a:cubicBezTo>
                  <a:pt x="20526" y="14425"/>
                  <a:pt x="19979" y="17325"/>
                  <a:pt x="18034" y="20868"/>
                </a:cubicBezTo>
                <a:cubicBezTo>
                  <a:pt x="15502" y="25477"/>
                  <a:pt x="13757" y="27546"/>
                  <a:pt x="12207" y="27786"/>
                </a:cubicBezTo>
                <a:cubicBezTo>
                  <a:pt x="12038" y="27812"/>
                  <a:pt x="11876" y="27826"/>
                  <a:pt x="11715" y="27826"/>
                </a:cubicBezTo>
                <a:cubicBezTo>
                  <a:pt x="10410" y="27826"/>
                  <a:pt x="9244" y="26896"/>
                  <a:pt x="6431" y="23792"/>
                </a:cubicBezTo>
                <a:cubicBezTo>
                  <a:pt x="3363" y="20413"/>
                  <a:pt x="1678" y="14605"/>
                  <a:pt x="1634" y="14453"/>
                </a:cubicBezTo>
                <a:cubicBezTo>
                  <a:pt x="576" y="10383"/>
                  <a:pt x="2364" y="5474"/>
                  <a:pt x="6084" y="2235"/>
                </a:cubicBezTo>
                <a:cubicBezTo>
                  <a:pt x="7396" y="1094"/>
                  <a:pt x="8841" y="524"/>
                  <a:pt x="10409" y="524"/>
                </a:cubicBezTo>
                <a:close/>
                <a:moveTo>
                  <a:pt x="10393" y="0"/>
                </a:moveTo>
                <a:cubicBezTo>
                  <a:pt x="8697" y="0"/>
                  <a:pt x="7129" y="608"/>
                  <a:pt x="5728" y="1827"/>
                </a:cubicBezTo>
                <a:cubicBezTo>
                  <a:pt x="1853" y="5199"/>
                  <a:pt x="0" y="10327"/>
                  <a:pt x="1114" y="14593"/>
                </a:cubicBezTo>
                <a:lnTo>
                  <a:pt x="1114" y="14597"/>
                </a:lnTo>
                <a:cubicBezTo>
                  <a:pt x="1182" y="14844"/>
                  <a:pt x="2852" y="20656"/>
                  <a:pt x="6027" y="24159"/>
                </a:cubicBezTo>
                <a:cubicBezTo>
                  <a:pt x="8816" y="27227"/>
                  <a:pt x="10125" y="28370"/>
                  <a:pt x="11711" y="28370"/>
                </a:cubicBezTo>
                <a:cubicBezTo>
                  <a:pt x="11899" y="28370"/>
                  <a:pt x="12091" y="28353"/>
                  <a:pt x="12291" y="28322"/>
                </a:cubicBezTo>
                <a:cubicBezTo>
                  <a:pt x="14048" y="28049"/>
                  <a:pt x="15849" y="25969"/>
                  <a:pt x="18506" y="21128"/>
                </a:cubicBezTo>
                <a:cubicBezTo>
                  <a:pt x="20495" y="17509"/>
                  <a:pt x="21054" y="14553"/>
                  <a:pt x="21293" y="13287"/>
                </a:cubicBezTo>
                <a:cubicBezTo>
                  <a:pt x="21341" y="13035"/>
                  <a:pt x="21393" y="12772"/>
                  <a:pt x="21413" y="12724"/>
                </a:cubicBezTo>
                <a:cubicBezTo>
                  <a:pt x="21704" y="12237"/>
                  <a:pt x="20871" y="5602"/>
                  <a:pt x="17204" y="2790"/>
                </a:cubicBezTo>
                <a:cubicBezTo>
                  <a:pt x="14786" y="932"/>
                  <a:pt x="12492" y="0"/>
                  <a:pt x="10393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40"/>
          <p:cNvSpPr/>
          <p:nvPr/>
        </p:nvSpPr>
        <p:spPr>
          <a:xfrm>
            <a:off x="6628177" y="1672456"/>
            <a:ext cx="50315" cy="136655"/>
          </a:xfrm>
          <a:custGeom>
            <a:rect b="b" l="l" r="r" t="t"/>
            <a:pathLst>
              <a:path extrusionOk="0" h="6187" w="2278">
                <a:moveTo>
                  <a:pt x="1992" y="1"/>
                </a:moveTo>
                <a:cubicBezTo>
                  <a:pt x="1859" y="1"/>
                  <a:pt x="1744" y="96"/>
                  <a:pt x="1722" y="231"/>
                </a:cubicBezTo>
                <a:cubicBezTo>
                  <a:pt x="1706" y="334"/>
                  <a:pt x="1330" y="2795"/>
                  <a:pt x="1394" y="4102"/>
                </a:cubicBezTo>
                <a:cubicBezTo>
                  <a:pt x="1418" y="4565"/>
                  <a:pt x="1483" y="4920"/>
                  <a:pt x="1527" y="5180"/>
                </a:cubicBezTo>
                <a:cubicBezTo>
                  <a:pt x="1558" y="5348"/>
                  <a:pt x="1594" y="5559"/>
                  <a:pt x="1582" y="5599"/>
                </a:cubicBezTo>
                <a:cubicBezTo>
                  <a:pt x="1582" y="5599"/>
                  <a:pt x="1562" y="5619"/>
                  <a:pt x="1479" y="5639"/>
                </a:cubicBezTo>
                <a:cubicBezTo>
                  <a:pt x="1459" y="5644"/>
                  <a:pt x="1438" y="5646"/>
                  <a:pt x="1417" y="5646"/>
                </a:cubicBezTo>
                <a:cubicBezTo>
                  <a:pt x="1109" y="5646"/>
                  <a:pt x="692" y="5200"/>
                  <a:pt x="528" y="4968"/>
                </a:cubicBezTo>
                <a:cubicBezTo>
                  <a:pt x="474" y="4893"/>
                  <a:pt x="391" y="4853"/>
                  <a:pt x="306" y="4853"/>
                </a:cubicBezTo>
                <a:cubicBezTo>
                  <a:pt x="252" y="4853"/>
                  <a:pt x="197" y="4869"/>
                  <a:pt x="148" y="4904"/>
                </a:cubicBezTo>
                <a:cubicBezTo>
                  <a:pt x="28" y="4992"/>
                  <a:pt x="1" y="5160"/>
                  <a:pt x="84" y="5284"/>
                </a:cubicBezTo>
                <a:cubicBezTo>
                  <a:pt x="156" y="5379"/>
                  <a:pt x="751" y="6187"/>
                  <a:pt x="1418" y="6187"/>
                </a:cubicBezTo>
                <a:cubicBezTo>
                  <a:pt x="1479" y="6187"/>
                  <a:pt x="1534" y="6178"/>
                  <a:pt x="1594" y="6166"/>
                </a:cubicBezTo>
                <a:cubicBezTo>
                  <a:pt x="2229" y="6027"/>
                  <a:pt x="2145" y="5567"/>
                  <a:pt x="2062" y="5084"/>
                </a:cubicBezTo>
                <a:cubicBezTo>
                  <a:pt x="2014" y="4824"/>
                  <a:pt x="1958" y="4504"/>
                  <a:pt x="1934" y="4078"/>
                </a:cubicBezTo>
                <a:cubicBezTo>
                  <a:pt x="1874" y="2823"/>
                  <a:pt x="2253" y="334"/>
                  <a:pt x="2257" y="310"/>
                </a:cubicBezTo>
                <a:cubicBezTo>
                  <a:pt x="2277" y="163"/>
                  <a:pt x="2178" y="28"/>
                  <a:pt x="2030" y="4"/>
                </a:cubicBezTo>
                <a:cubicBezTo>
                  <a:pt x="2017" y="2"/>
                  <a:pt x="2004" y="1"/>
                  <a:pt x="1992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40"/>
          <p:cNvSpPr/>
          <p:nvPr/>
        </p:nvSpPr>
        <p:spPr>
          <a:xfrm>
            <a:off x="6522400" y="1695339"/>
            <a:ext cx="70702" cy="21845"/>
          </a:xfrm>
          <a:custGeom>
            <a:rect b="b" l="l" r="r" t="t"/>
            <a:pathLst>
              <a:path extrusionOk="0" h="989" w="3201">
                <a:moveTo>
                  <a:pt x="306" y="1"/>
                </a:moveTo>
                <a:cubicBezTo>
                  <a:pt x="222" y="1"/>
                  <a:pt x="140" y="38"/>
                  <a:pt x="88" y="109"/>
                </a:cubicBezTo>
                <a:cubicBezTo>
                  <a:pt x="0" y="229"/>
                  <a:pt x="24" y="397"/>
                  <a:pt x="144" y="485"/>
                </a:cubicBezTo>
                <a:cubicBezTo>
                  <a:pt x="448" y="717"/>
                  <a:pt x="1027" y="988"/>
                  <a:pt x="1694" y="988"/>
                </a:cubicBezTo>
                <a:cubicBezTo>
                  <a:pt x="2129" y="988"/>
                  <a:pt x="2596" y="872"/>
                  <a:pt x="3048" y="557"/>
                </a:cubicBezTo>
                <a:cubicBezTo>
                  <a:pt x="3171" y="469"/>
                  <a:pt x="3200" y="301"/>
                  <a:pt x="3116" y="181"/>
                </a:cubicBezTo>
                <a:cubicBezTo>
                  <a:pt x="3061" y="105"/>
                  <a:pt x="2977" y="64"/>
                  <a:pt x="2892" y="64"/>
                </a:cubicBezTo>
                <a:cubicBezTo>
                  <a:pt x="2839" y="64"/>
                  <a:pt x="2786" y="80"/>
                  <a:pt x="2740" y="113"/>
                </a:cubicBezTo>
                <a:cubicBezTo>
                  <a:pt x="2380" y="365"/>
                  <a:pt x="2019" y="451"/>
                  <a:pt x="1695" y="451"/>
                </a:cubicBezTo>
                <a:cubicBezTo>
                  <a:pt x="1017" y="451"/>
                  <a:pt x="497" y="75"/>
                  <a:pt x="468" y="54"/>
                </a:cubicBezTo>
                <a:cubicBezTo>
                  <a:pt x="420" y="18"/>
                  <a:pt x="362" y="1"/>
                  <a:pt x="306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40"/>
          <p:cNvSpPr/>
          <p:nvPr/>
        </p:nvSpPr>
        <p:spPr>
          <a:xfrm>
            <a:off x="6703959" y="1695339"/>
            <a:ext cx="70790" cy="21845"/>
          </a:xfrm>
          <a:custGeom>
            <a:rect b="b" l="l" r="r" t="t"/>
            <a:pathLst>
              <a:path extrusionOk="0" h="989" w="3205">
                <a:moveTo>
                  <a:pt x="306" y="1"/>
                </a:moveTo>
                <a:cubicBezTo>
                  <a:pt x="223" y="1"/>
                  <a:pt x="140" y="38"/>
                  <a:pt x="89" y="109"/>
                </a:cubicBezTo>
                <a:cubicBezTo>
                  <a:pt x="0" y="229"/>
                  <a:pt x="24" y="397"/>
                  <a:pt x="144" y="485"/>
                </a:cubicBezTo>
                <a:cubicBezTo>
                  <a:pt x="448" y="717"/>
                  <a:pt x="1027" y="988"/>
                  <a:pt x="1694" y="988"/>
                </a:cubicBezTo>
                <a:cubicBezTo>
                  <a:pt x="2129" y="988"/>
                  <a:pt x="2596" y="872"/>
                  <a:pt x="3048" y="557"/>
                </a:cubicBezTo>
                <a:cubicBezTo>
                  <a:pt x="3171" y="469"/>
                  <a:pt x="3204" y="301"/>
                  <a:pt x="3116" y="181"/>
                </a:cubicBezTo>
                <a:cubicBezTo>
                  <a:pt x="3065" y="105"/>
                  <a:pt x="2980" y="65"/>
                  <a:pt x="2894" y="65"/>
                </a:cubicBezTo>
                <a:cubicBezTo>
                  <a:pt x="2840" y="65"/>
                  <a:pt x="2786" y="81"/>
                  <a:pt x="2740" y="113"/>
                </a:cubicBezTo>
                <a:cubicBezTo>
                  <a:pt x="2379" y="366"/>
                  <a:pt x="2018" y="452"/>
                  <a:pt x="1694" y="452"/>
                </a:cubicBezTo>
                <a:cubicBezTo>
                  <a:pt x="1018" y="452"/>
                  <a:pt x="501" y="78"/>
                  <a:pt x="468" y="54"/>
                </a:cubicBezTo>
                <a:cubicBezTo>
                  <a:pt x="420" y="18"/>
                  <a:pt x="362" y="1"/>
                  <a:pt x="306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40"/>
          <p:cNvSpPr/>
          <p:nvPr/>
        </p:nvSpPr>
        <p:spPr>
          <a:xfrm>
            <a:off x="6496381" y="1603079"/>
            <a:ext cx="130758" cy="56036"/>
          </a:xfrm>
          <a:custGeom>
            <a:rect b="b" l="l" r="r" t="t"/>
            <a:pathLst>
              <a:path extrusionOk="0" h="2537" w="5920">
                <a:moveTo>
                  <a:pt x="2320" y="0"/>
                </a:moveTo>
                <a:cubicBezTo>
                  <a:pt x="1714" y="0"/>
                  <a:pt x="1016" y="113"/>
                  <a:pt x="216" y="392"/>
                </a:cubicBezTo>
                <a:cubicBezTo>
                  <a:pt x="76" y="444"/>
                  <a:pt x="0" y="596"/>
                  <a:pt x="52" y="739"/>
                </a:cubicBezTo>
                <a:cubicBezTo>
                  <a:pt x="90" y="849"/>
                  <a:pt x="194" y="920"/>
                  <a:pt x="305" y="920"/>
                </a:cubicBezTo>
                <a:cubicBezTo>
                  <a:pt x="335" y="920"/>
                  <a:pt x="365" y="914"/>
                  <a:pt x="395" y="903"/>
                </a:cubicBezTo>
                <a:cubicBezTo>
                  <a:pt x="1139" y="643"/>
                  <a:pt x="1781" y="538"/>
                  <a:pt x="2332" y="538"/>
                </a:cubicBezTo>
                <a:cubicBezTo>
                  <a:pt x="4577" y="538"/>
                  <a:pt x="5326" y="2276"/>
                  <a:pt x="5365" y="2369"/>
                </a:cubicBezTo>
                <a:cubicBezTo>
                  <a:pt x="5409" y="2474"/>
                  <a:pt x="5508" y="2537"/>
                  <a:pt x="5616" y="2537"/>
                </a:cubicBezTo>
                <a:cubicBezTo>
                  <a:pt x="5648" y="2537"/>
                  <a:pt x="5684" y="2529"/>
                  <a:pt x="5715" y="2517"/>
                </a:cubicBezTo>
                <a:cubicBezTo>
                  <a:pt x="5855" y="2461"/>
                  <a:pt x="5920" y="2306"/>
                  <a:pt x="5864" y="2166"/>
                </a:cubicBezTo>
                <a:cubicBezTo>
                  <a:pt x="5854" y="2139"/>
                  <a:pt x="4952" y="0"/>
                  <a:pt x="2320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40"/>
          <p:cNvSpPr/>
          <p:nvPr/>
        </p:nvSpPr>
        <p:spPr>
          <a:xfrm>
            <a:off x="6688520" y="1599545"/>
            <a:ext cx="117969" cy="51287"/>
          </a:xfrm>
          <a:custGeom>
            <a:rect b="b" l="l" r="r" t="t"/>
            <a:pathLst>
              <a:path extrusionOk="0" h="2322" w="5341">
                <a:moveTo>
                  <a:pt x="2909" y="0"/>
                </a:moveTo>
                <a:cubicBezTo>
                  <a:pt x="2480" y="0"/>
                  <a:pt x="2080" y="78"/>
                  <a:pt x="1710" y="232"/>
                </a:cubicBezTo>
                <a:cubicBezTo>
                  <a:pt x="488" y="748"/>
                  <a:pt x="69" y="1915"/>
                  <a:pt x="52" y="1962"/>
                </a:cubicBezTo>
                <a:cubicBezTo>
                  <a:pt x="1" y="2106"/>
                  <a:pt x="76" y="2258"/>
                  <a:pt x="216" y="2309"/>
                </a:cubicBezTo>
                <a:cubicBezTo>
                  <a:pt x="248" y="2317"/>
                  <a:pt x="276" y="2322"/>
                  <a:pt x="308" y="2322"/>
                </a:cubicBezTo>
                <a:cubicBezTo>
                  <a:pt x="419" y="2322"/>
                  <a:pt x="524" y="2254"/>
                  <a:pt x="563" y="2142"/>
                </a:cubicBezTo>
                <a:cubicBezTo>
                  <a:pt x="563" y="2130"/>
                  <a:pt x="915" y="1155"/>
                  <a:pt x="1918" y="732"/>
                </a:cubicBezTo>
                <a:cubicBezTo>
                  <a:pt x="2220" y="606"/>
                  <a:pt x="2552" y="543"/>
                  <a:pt x="2910" y="543"/>
                </a:cubicBezTo>
                <a:cubicBezTo>
                  <a:pt x="3507" y="543"/>
                  <a:pt x="4178" y="718"/>
                  <a:pt x="4917" y="1067"/>
                </a:cubicBezTo>
                <a:cubicBezTo>
                  <a:pt x="4954" y="1085"/>
                  <a:pt x="4994" y="1094"/>
                  <a:pt x="5033" y="1094"/>
                </a:cubicBezTo>
                <a:cubicBezTo>
                  <a:pt x="5133" y="1094"/>
                  <a:pt x="5231" y="1038"/>
                  <a:pt x="5277" y="940"/>
                </a:cubicBezTo>
                <a:cubicBezTo>
                  <a:pt x="5341" y="804"/>
                  <a:pt x="5281" y="644"/>
                  <a:pt x="5149" y="580"/>
                </a:cubicBezTo>
                <a:cubicBezTo>
                  <a:pt x="4336" y="194"/>
                  <a:pt x="3587" y="0"/>
                  <a:pt x="2909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40"/>
          <p:cNvSpPr/>
          <p:nvPr/>
        </p:nvSpPr>
        <p:spPr>
          <a:xfrm>
            <a:off x="6443084" y="1648182"/>
            <a:ext cx="200709" cy="130559"/>
          </a:xfrm>
          <a:custGeom>
            <a:rect b="b" l="l" r="r" t="t"/>
            <a:pathLst>
              <a:path extrusionOk="0" h="5911" w="9087">
                <a:moveTo>
                  <a:pt x="4414" y="539"/>
                </a:moveTo>
                <a:cubicBezTo>
                  <a:pt x="6412" y="539"/>
                  <a:pt x="8544" y="1090"/>
                  <a:pt x="8544" y="2632"/>
                </a:cubicBezTo>
                <a:cubicBezTo>
                  <a:pt x="8544" y="4141"/>
                  <a:pt x="6751" y="5372"/>
                  <a:pt x="4542" y="5372"/>
                </a:cubicBezTo>
                <a:cubicBezTo>
                  <a:pt x="2337" y="5372"/>
                  <a:pt x="540" y="4141"/>
                  <a:pt x="540" y="2632"/>
                </a:cubicBezTo>
                <a:cubicBezTo>
                  <a:pt x="540" y="743"/>
                  <a:pt x="3248" y="539"/>
                  <a:pt x="4414" y="539"/>
                </a:cubicBezTo>
                <a:close/>
                <a:moveTo>
                  <a:pt x="4414" y="0"/>
                </a:moveTo>
                <a:cubicBezTo>
                  <a:pt x="1610" y="0"/>
                  <a:pt x="0" y="959"/>
                  <a:pt x="0" y="2632"/>
                </a:cubicBezTo>
                <a:cubicBezTo>
                  <a:pt x="0" y="4441"/>
                  <a:pt x="2037" y="5911"/>
                  <a:pt x="4542" y="5911"/>
                </a:cubicBezTo>
                <a:cubicBezTo>
                  <a:pt x="7046" y="5911"/>
                  <a:pt x="9087" y="4441"/>
                  <a:pt x="9087" y="2632"/>
                </a:cubicBezTo>
                <a:cubicBezTo>
                  <a:pt x="9087" y="983"/>
                  <a:pt x="7338" y="0"/>
                  <a:pt x="4414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40"/>
          <p:cNvSpPr/>
          <p:nvPr/>
        </p:nvSpPr>
        <p:spPr>
          <a:xfrm>
            <a:off x="6660380" y="1648182"/>
            <a:ext cx="200731" cy="130559"/>
          </a:xfrm>
          <a:custGeom>
            <a:rect b="b" l="l" r="r" t="t"/>
            <a:pathLst>
              <a:path extrusionOk="0" h="5911" w="9088">
                <a:moveTo>
                  <a:pt x="4414" y="539"/>
                </a:moveTo>
                <a:cubicBezTo>
                  <a:pt x="6411" y="539"/>
                  <a:pt x="8544" y="1090"/>
                  <a:pt x="8544" y="2632"/>
                </a:cubicBezTo>
                <a:cubicBezTo>
                  <a:pt x="8544" y="4141"/>
                  <a:pt x="6750" y="5372"/>
                  <a:pt x="4545" y="5372"/>
                </a:cubicBezTo>
                <a:cubicBezTo>
                  <a:pt x="2337" y="5372"/>
                  <a:pt x="543" y="4141"/>
                  <a:pt x="543" y="2632"/>
                </a:cubicBezTo>
                <a:cubicBezTo>
                  <a:pt x="543" y="743"/>
                  <a:pt x="3251" y="539"/>
                  <a:pt x="4414" y="539"/>
                </a:cubicBezTo>
                <a:close/>
                <a:moveTo>
                  <a:pt x="4414" y="0"/>
                </a:moveTo>
                <a:cubicBezTo>
                  <a:pt x="1610" y="0"/>
                  <a:pt x="1" y="959"/>
                  <a:pt x="1" y="2632"/>
                </a:cubicBezTo>
                <a:cubicBezTo>
                  <a:pt x="1" y="4441"/>
                  <a:pt x="2038" y="5911"/>
                  <a:pt x="4545" y="5911"/>
                </a:cubicBezTo>
                <a:cubicBezTo>
                  <a:pt x="7050" y="5911"/>
                  <a:pt x="9087" y="4441"/>
                  <a:pt x="9087" y="2632"/>
                </a:cubicBezTo>
                <a:cubicBezTo>
                  <a:pt x="9087" y="983"/>
                  <a:pt x="7342" y="0"/>
                  <a:pt x="4414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40"/>
          <p:cNvSpPr/>
          <p:nvPr/>
        </p:nvSpPr>
        <p:spPr>
          <a:xfrm>
            <a:off x="5644223" y="2852679"/>
            <a:ext cx="75628" cy="1466014"/>
          </a:xfrm>
          <a:custGeom>
            <a:rect b="b" l="l" r="r" t="t"/>
            <a:pathLst>
              <a:path extrusionOk="0" h="66373" w="3424">
                <a:moveTo>
                  <a:pt x="268" y="0"/>
                </a:moveTo>
                <a:lnTo>
                  <a:pt x="1" y="65590"/>
                </a:lnTo>
                <a:cubicBezTo>
                  <a:pt x="1" y="66021"/>
                  <a:pt x="349" y="66373"/>
                  <a:pt x="780" y="66373"/>
                </a:cubicBezTo>
                <a:cubicBezTo>
                  <a:pt x="1199" y="66373"/>
                  <a:pt x="1542" y="66041"/>
                  <a:pt x="1558" y="65621"/>
                </a:cubicBezTo>
                <a:lnTo>
                  <a:pt x="3424" y="92"/>
                </a:lnTo>
                <a:lnTo>
                  <a:pt x="2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40"/>
          <p:cNvSpPr/>
          <p:nvPr/>
        </p:nvSpPr>
        <p:spPr>
          <a:xfrm>
            <a:off x="5638237" y="2846760"/>
            <a:ext cx="87709" cy="1477853"/>
          </a:xfrm>
          <a:custGeom>
            <a:rect b="b" l="l" r="r" t="t"/>
            <a:pathLst>
              <a:path extrusionOk="0" h="66909" w="3971">
                <a:moveTo>
                  <a:pt x="811" y="548"/>
                </a:moveTo>
                <a:lnTo>
                  <a:pt x="3419" y="624"/>
                </a:lnTo>
                <a:lnTo>
                  <a:pt x="1558" y="65878"/>
                </a:lnTo>
                <a:cubicBezTo>
                  <a:pt x="1550" y="66153"/>
                  <a:pt x="1326" y="66369"/>
                  <a:pt x="1051" y="66369"/>
                </a:cubicBezTo>
                <a:cubicBezTo>
                  <a:pt x="915" y="66369"/>
                  <a:pt x="787" y="66317"/>
                  <a:pt x="692" y="66221"/>
                </a:cubicBezTo>
                <a:cubicBezTo>
                  <a:pt x="596" y="66125"/>
                  <a:pt x="543" y="65994"/>
                  <a:pt x="543" y="65858"/>
                </a:cubicBezTo>
                <a:lnTo>
                  <a:pt x="811" y="548"/>
                </a:lnTo>
                <a:close/>
                <a:moveTo>
                  <a:pt x="535" y="0"/>
                </a:moveTo>
                <a:cubicBezTo>
                  <a:pt x="467" y="0"/>
                  <a:pt x="401" y="28"/>
                  <a:pt x="351" y="76"/>
                </a:cubicBezTo>
                <a:cubicBezTo>
                  <a:pt x="300" y="124"/>
                  <a:pt x="272" y="196"/>
                  <a:pt x="268" y="268"/>
                </a:cubicBezTo>
                <a:lnTo>
                  <a:pt x="4" y="65858"/>
                </a:lnTo>
                <a:cubicBezTo>
                  <a:pt x="0" y="66138"/>
                  <a:pt x="108" y="66401"/>
                  <a:pt x="308" y="66601"/>
                </a:cubicBezTo>
                <a:cubicBezTo>
                  <a:pt x="508" y="66800"/>
                  <a:pt x="771" y="66908"/>
                  <a:pt x="1051" y="66908"/>
                </a:cubicBezTo>
                <a:cubicBezTo>
                  <a:pt x="1618" y="66908"/>
                  <a:pt x="2082" y="66464"/>
                  <a:pt x="2097" y="65898"/>
                </a:cubicBezTo>
                <a:lnTo>
                  <a:pt x="3966" y="368"/>
                </a:lnTo>
                <a:cubicBezTo>
                  <a:pt x="3970" y="216"/>
                  <a:pt x="3855" y="93"/>
                  <a:pt x="3703" y="89"/>
                </a:cubicBezTo>
                <a:lnTo>
                  <a:pt x="548" y="1"/>
                </a:lnTo>
                <a:cubicBezTo>
                  <a:pt x="543" y="0"/>
                  <a:pt x="539" y="0"/>
                  <a:pt x="535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40"/>
          <p:cNvSpPr/>
          <p:nvPr/>
        </p:nvSpPr>
        <p:spPr>
          <a:xfrm>
            <a:off x="5546662" y="3191281"/>
            <a:ext cx="75628" cy="1515136"/>
          </a:xfrm>
          <a:custGeom>
            <a:rect b="b" l="l" r="r" t="t"/>
            <a:pathLst>
              <a:path extrusionOk="0" h="68597" w="3424">
                <a:moveTo>
                  <a:pt x="268" y="0"/>
                </a:moveTo>
                <a:lnTo>
                  <a:pt x="0" y="67814"/>
                </a:lnTo>
                <a:cubicBezTo>
                  <a:pt x="0" y="68245"/>
                  <a:pt x="347" y="68597"/>
                  <a:pt x="779" y="68597"/>
                </a:cubicBezTo>
                <a:cubicBezTo>
                  <a:pt x="1199" y="68597"/>
                  <a:pt x="1542" y="68261"/>
                  <a:pt x="1554" y="67846"/>
                </a:cubicBezTo>
                <a:lnTo>
                  <a:pt x="3424" y="92"/>
                </a:lnTo>
                <a:lnTo>
                  <a:pt x="2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40"/>
          <p:cNvSpPr/>
          <p:nvPr/>
        </p:nvSpPr>
        <p:spPr>
          <a:xfrm>
            <a:off x="5540655" y="3185361"/>
            <a:ext cx="87709" cy="1526975"/>
          </a:xfrm>
          <a:custGeom>
            <a:rect b="b" l="l" r="r" t="t"/>
            <a:pathLst>
              <a:path extrusionOk="0" h="69133" w="3971">
                <a:moveTo>
                  <a:pt x="807" y="547"/>
                </a:moveTo>
                <a:lnTo>
                  <a:pt x="3420" y="624"/>
                </a:lnTo>
                <a:lnTo>
                  <a:pt x="1558" y="68102"/>
                </a:lnTo>
                <a:cubicBezTo>
                  <a:pt x="1546" y="68378"/>
                  <a:pt x="1327" y="68594"/>
                  <a:pt x="1051" y="68594"/>
                </a:cubicBezTo>
                <a:cubicBezTo>
                  <a:pt x="916" y="68594"/>
                  <a:pt x="787" y="68542"/>
                  <a:pt x="691" y="68441"/>
                </a:cubicBezTo>
                <a:cubicBezTo>
                  <a:pt x="595" y="68345"/>
                  <a:pt x="544" y="68218"/>
                  <a:pt x="544" y="68082"/>
                </a:cubicBezTo>
                <a:lnTo>
                  <a:pt x="807" y="547"/>
                </a:lnTo>
                <a:close/>
                <a:moveTo>
                  <a:pt x="531" y="0"/>
                </a:moveTo>
                <a:cubicBezTo>
                  <a:pt x="459" y="0"/>
                  <a:pt x="400" y="28"/>
                  <a:pt x="352" y="77"/>
                </a:cubicBezTo>
                <a:cubicBezTo>
                  <a:pt x="300" y="124"/>
                  <a:pt x="269" y="196"/>
                  <a:pt x="269" y="268"/>
                </a:cubicBezTo>
                <a:lnTo>
                  <a:pt x="0" y="68082"/>
                </a:lnTo>
                <a:cubicBezTo>
                  <a:pt x="0" y="68362"/>
                  <a:pt x="108" y="68625"/>
                  <a:pt x="308" y="68825"/>
                </a:cubicBezTo>
                <a:cubicBezTo>
                  <a:pt x="503" y="69025"/>
                  <a:pt x="772" y="69132"/>
                  <a:pt x="1051" y="69132"/>
                </a:cubicBezTo>
                <a:cubicBezTo>
                  <a:pt x="1618" y="69132"/>
                  <a:pt x="2077" y="68690"/>
                  <a:pt x="2098" y="68118"/>
                </a:cubicBezTo>
                <a:lnTo>
                  <a:pt x="3967" y="368"/>
                </a:lnTo>
                <a:cubicBezTo>
                  <a:pt x="3971" y="216"/>
                  <a:pt x="3851" y="92"/>
                  <a:pt x="3703" y="88"/>
                </a:cubicBezTo>
                <a:lnTo>
                  <a:pt x="548" y="1"/>
                </a:lnTo>
                <a:cubicBezTo>
                  <a:pt x="542" y="0"/>
                  <a:pt x="536" y="0"/>
                  <a:pt x="531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40"/>
          <p:cNvSpPr/>
          <p:nvPr/>
        </p:nvSpPr>
        <p:spPr>
          <a:xfrm>
            <a:off x="7583351" y="2852679"/>
            <a:ext cx="75628" cy="1466014"/>
          </a:xfrm>
          <a:custGeom>
            <a:rect b="b" l="l" r="r" t="t"/>
            <a:pathLst>
              <a:path extrusionOk="0" h="66373" w="3424">
                <a:moveTo>
                  <a:pt x="3156" y="0"/>
                </a:moveTo>
                <a:lnTo>
                  <a:pt x="1" y="92"/>
                </a:lnTo>
                <a:lnTo>
                  <a:pt x="1870" y="65621"/>
                </a:lnTo>
                <a:cubicBezTo>
                  <a:pt x="1882" y="66041"/>
                  <a:pt x="2226" y="66373"/>
                  <a:pt x="2645" y="66373"/>
                </a:cubicBezTo>
                <a:cubicBezTo>
                  <a:pt x="3077" y="66373"/>
                  <a:pt x="3424" y="66021"/>
                  <a:pt x="3424" y="65590"/>
                </a:cubicBezTo>
                <a:lnTo>
                  <a:pt x="31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40"/>
          <p:cNvSpPr/>
          <p:nvPr/>
        </p:nvSpPr>
        <p:spPr>
          <a:xfrm>
            <a:off x="7577277" y="2846760"/>
            <a:ext cx="87732" cy="1477853"/>
          </a:xfrm>
          <a:custGeom>
            <a:rect b="b" l="l" r="r" t="t"/>
            <a:pathLst>
              <a:path extrusionOk="0" h="66909" w="3972">
                <a:moveTo>
                  <a:pt x="3164" y="548"/>
                </a:moveTo>
                <a:lnTo>
                  <a:pt x="3427" y="65858"/>
                </a:lnTo>
                <a:cubicBezTo>
                  <a:pt x="3427" y="65994"/>
                  <a:pt x="3376" y="66125"/>
                  <a:pt x="3280" y="66221"/>
                </a:cubicBezTo>
                <a:cubicBezTo>
                  <a:pt x="3184" y="66317"/>
                  <a:pt x="3056" y="66369"/>
                  <a:pt x="2920" y="66369"/>
                </a:cubicBezTo>
                <a:cubicBezTo>
                  <a:pt x="2644" y="66369"/>
                  <a:pt x="2425" y="66153"/>
                  <a:pt x="2413" y="65882"/>
                </a:cubicBezTo>
                <a:lnTo>
                  <a:pt x="555" y="624"/>
                </a:lnTo>
                <a:lnTo>
                  <a:pt x="3164" y="548"/>
                </a:lnTo>
                <a:close/>
                <a:moveTo>
                  <a:pt x="3437" y="0"/>
                </a:moveTo>
                <a:cubicBezTo>
                  <a:pt x="3433" y="0"/>
                  <a:pt x="3428" y="0"/>
                  <a:pt x="3424" y="1"/>
                </a:cubicBezTo>
                <a:lnTo>
                  <a:pt x="268" y="89"/>
                </a:lnTo>
                <a:cubicBezTo>
                  <a:pt x="120" y="93"/>
                  <a:pt x="0" y="216"/>
                  <a:pt x="4" y="368"/>
                </a:cubicBezTo>
                <a:lnTo>
                  <a:pt x="1874" y="65898"/>
                </a:lnTo>
                <a:cubicBezTo>
                  <a:pt x="1894" y="66464"/>
                  <a:pt x="2353" y="66908"/>
                  <a:pt x="2920" y="66908"/>
                </a:cubicBezTo>
                <a:cubicBezTo>
                  <a:pt x="3204" y="66908"/>
                  <a:pt x="3468" y="66800"/>
                  <a:pt x="3663" y="66601"/>
                </a:cubicBezTo>
                <a:cubicBezTo>
                  <a:pt x="3863" y="66401"/>
                  <a:pt x="3971" y="66138"/>
                  <a:pt x="3971" y="65858"/>
                </a:cubicBezTo>
                <a:lnTo>
                  <a:pt x="3703" y="268"/>
                </a:lnTo>
                <a:cubicBezTo>
                  <a:pt x="3703" y="196"/>
                  <a:pt x="3671" y="124"/>
                  <a:pt x="3619" y="76"/>
                </a:cubicBezTo>
                <a:cubicBezTo>
                  <a:pt x="3571" y="28"/>
                  <a:pt x="3508" y="0"/>
                  <a:pt x="3437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40"/>
          <p:cNvSpPr/>
          <p:nvPr/>
        </p:nvSpPr>
        <p:spPr>
          <a:xfrm>
            <a:off x="7680933" y="3191281"/>
            <a:ext cx="75716" cy="1515136"/>
          </a:xfrm>
          <a:custGeom>
            <a:rect b="b" l="l" r="r" t="t"/>
            <a:pathLst>
              <a:path extrusionOk="0" h="68597" w="3428">
                <a:moveTo>
                  <a:pt x="3156" y="0"/>
                </a:moveTo>
                <a:lnTo>
                  <a:pt x="1" y="92"/>
                </a:lnTo>
                <a:lnTo>
                  <a:pt x="1870" y="67846"/>
                </a:lnTo>
                <a:cubicBezTo>
                  <a:pt x="1882" y="68261"/>
                  <a:pt x="2230" y="68597"/>
                  <a:pt x="2645" y="68597"/>
                </a:cubicBezTo>
                <a:cubicBezTo>
                  <a:pt x="3076" y="68597"/>
                  <a:pt x="3428" y="68245"/>
                  <a:pt x="3424" y="67814"/>
                </a:cubicBezTo>
                <a:lnTo>
                  <a:pt x="31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40"/>
          <p:cNvSpPr/>
          <p:nvPr/>
        </p:nvSpPr>
        <p:spPr>
          <a:xfrm>
            <a:off x="7674837" y="3185361"/>
            <a:ext cx="87732" cy="1526975"/>
          </a:xfrm>
          <a:custGeom>
            <a:rect b="b" l="l" r="r" t="t"/>
            <a:pathLst>
              <a:path extrusionOk="0" h="69133" w="3972">
                <a:moveTo>
                  <a:pt x="3164" y="547"/>
                </a:moveTo>
                <a:lnTo>
                  <a:pt x="3428" y="68082"/>
                </a:lnTo>
                <a:cubicBezTo>
                  <a:pt x="3432" y="68218"/>
                  <a:pt x="3376" y="68345"/>
                  <a:pt x="3280" y="68441"/>
                </a:cubicBezTo>
                <a:cubicBezTo>
                  <a:pt x="3184" y="68542"/>
                  <a:pt x="3061" y="68594"/>
                  <a:pt x="2925" y="68594"/>
                </a:cubicBezTo>
                <a:cubicBezTo>
                  <a:pt x="2649" y="68594"/>
                  <a:pt x="2425" y="68378"/>
                  <a:pt x="2417" y="68106"/>
                </a:cubicBezTo>
                <a:lnTo>
                  <a:pt x="556" y="624"/>
                </a:lnTo>
                <a:lnTo>
                  <a:pt x="3164" y="547"/>
                </a:lnTo>
                <a:close/>
                <a:moveTo>
                  <a:pt x="3424" y="1"/>
                </a:moveTo>
                <a:lnTo>
                  <a:pt x="268" y="88"/>
                </a:lnTo>
                <a:cubicBezTo>
                  <a:pt x="121" y="92"/>
                  <a:pt x="1" y="216"/>
                  <a:pt x="5" y="368"/>
                </a:cubicBezTo>
                <a:lnTo>
                  <a:pt x="1874" y="68122"/>
                </a:lnTo>
                <a:cubicBezTo>
                  <a:pt x="1894" y="68690"/>
                  <a:pt x="2353" y="69132"/>
                  <a:pt x="2925" y="69132"/>
                </a:cubicBezTo>
                <a:cubicBezTo>
                  <a:pt x="3204" y="69132"/>
                  <a:pt x="3468" y="69025"/>
                  <a:pt x="3664" y="68825"/>
                </a:cubicBezTo>
                <a:cubicBezTo>
                  <a:pt x="3863" y="68625"/>
                  <a:pt x="3971" y="68362"/>
                  <a:pt x="3971" y="68082"/>
                </a:cubicBezTo>
                <a:lnTo>
                  <a:pt x="3704" y="268"/>
                </a:lnTo>
                <a:cubicBezTo>
                  <a:pt x="3704" y="196"/>
                  <a:pt x="3676" y="124"/>
                  <a:pt x="3623" y="77"/>
                </a:cubicBezTo>
                <a:cubicBezTo>
                  <a:pt x="3568" y="25"/>
                  <a:pt x="3500" y="1"/>
                  <a:pt x="3424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40"/>
          <p:cNvSpPr/>
          <p:nvPr/>
        </p:nvSpPr>
        <p:spPr>
          <a:xfrm>
            <a:off x="6227907" y="3253545"/>
            <a:ext cx="48107" cy="1343671"/>
          </a:xfrm>
          <a:custGeom>
            <a:rect b="b" l="l" r="r" t="t"/>
            <a:pathLst>
              <a:path extrusionOk="0" h="60834" w="2178">
                <a:moveTo>
                  <a:pt x="172" y="1"/>
                </a:moveTo>
                <a:lnTo>
                  <a:pt x="1" y="60190"/>
                </a:lnTo>
                <a:cubicBezTo>
                  <a:pt x="1" y="60546"/>
                  <a:pt x="220" y="60833"/>
                  <a:pt x="495" y="60833"/>
                </a:cubicBezTo>
                <a:cubicBezTo>
                  <a:pt x="764" y="60833"/>
                  <a:pt x="980" y="60561"/>
                  <a:pt x="991" y="60214"/>
                </a:cubicBezTo>
                <a:lnTo>
                  <a:pt x="2178" y="77"/>
                </a:lnTo>
                <a:lnTo>
                  <a:pt x="1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40"/>
          <p:cNvSpPr/>
          <p:nvPr/>
        </p:nvSpPr>
        <p:spPr>
          <a:xfrm>
            <a:off x="6221899" y="3247538"/>
            <a:ext cx="60188" cy="1355664"/>
          </a:xfrm>
          <a:custGeom>
            <a:rect b="b" l="l" r="r" t="t"/>
            <a:pathLst>
              <a:path extrusionOk="0" h="61377" w="2725">
                <a:moveTo>
                  <a:pt x="712" y="552"/>
                </a:moveTo>
                <a:lnTo>
                  <a:pt x="2174" y="608"/>
                </a:lnTo>
                <a:lnTo>
                  <a:pt x="992" y="60482"/>
                </a:lnTo>
                <a:cubicBezTo>
                  <a:pt x="988" y="60689"/>
                  <a:pt x="868" y="60833"/>
                  <a:pt x="767" y="60833"/>
                </a:cubicBezTo>
                <a:cubicBezTo>
                  <a:pt x="720" y="60833"/>
                  <a:pt x="680" y="60805"/>
                  <a:pt x="656" y="60781"/>
                </a:cubicBezTo>
                <a:cubicBezTo>
                  <a:pt x="584" y="60710"/>
                  <a:pt x="544" y="60590"/>
                  <a:pt x="544" y="60462"/>
                </a:cubicBezTo>
                <a:lnTo>
                  <a:pt x="712" y="552"/>
                </a:lnTo>
                <a:close/>
                <a:moveTo>
                  <a:pt x="439" y="1"/>
                </a:moveTo>
                <a:cubicBezTo>
                  <a:pt x="372" y="1"/>
                  <a:pt x="305" y="28"/>
                  <a:pt x="257" y="77"/>
                </a:cubicBezTo>
                <a:cubicBezTo>
                  <a:pt x="201" y="129"/>
                  <a:pt x="173" y="201"/>
                  <a:pt x="173" y="273"/>
                </a:cubicBezTo>
                <a:lnTo>
                  <a:pt x="1" y="60462"/>
                </a:lnTo>
                <a:cubicBezTo>
                  <a:pt x="1" y="60734"/>
                  <a:pt x="101" y="60989"/>
                  <a:pt x="273" y="61161"/>
                </a:cubicBezTo>
                <a:cubicBezTo>
                  <a:pt x="413" y="61301"/>
                  <a:pt x="584" y="61377"/>
                  <a:pt x="767" y="61377"/>
                </a:cubicBezTo>
                <a:cubicBezTo>
                  <a:pt x="1184" y="61377"/>
                  <a:pt x="1519" y="60989"/>
                  <a:pt x="1531" y="60494"/>
                </a:cubicBezTo>
                <a:lnTo>
                  <a:pt x="2721" y="353"/>
                </a:lnTo>
                <a:cubicBezTo>
                  <a:pt x="2725" y="205"/>
                  <a:pt x="2609" y="81"/>
                  <a:pt x="2461" y="77"/>
                </a:cubicBezTo>
                <a:lnTo>
                  <a:pt x="452" y="1"/>
                </a:lnTo>
                <a:cubicBezTo>
                  <a:pt x="448" y="1"/>
                  <a:pt x="443" y="1"/>
                  <a:pt x="439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40"/>
          <p:cNvSpPr/>
          <p:nvPr/>
        </p:nvSpPr>
        <p:spPr>
          <a:xfrm>
            <a:off x="7035691" y="3210784"/>
            <a:ext cx="40685" cy="1172228"/>
          </a:xfrm>
          <a:custGeom>
            <a:rect b="b" l="l" r="r" t="t"/>
            <a:pathLst>
              <a:path extrusionOk="0" h="53072" w="1842">
                <a:moveTo>
                  <a:pt x="1693" y="0"/>
                </a:moveTo>
                <a:lnTo>
                  <a:pt x="0" y="63"/>
                </a:lnTo>
                <a:lnTo>
                  <a:pt x="1003" y="52552"/>
                </a:lnTo>
                <a:cubicBezTo>
                  <a:pt x="1010" y="52844"/>
                  <a:pt x="1194" y="53071"/>
                  <a:pt x="1422" y="53071"/>
                </a:cubicBezTo>
                <a:cubicBezTo>
                  <a:pt x="1654" y="53071"/>
                  <a:pt x="1842" y="52828"/>
                  <a:pt x="1837" y="52528"/>
                </a:cubicBezTo>
                <a:lnTo>
                  <a:pt x="169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40"/>
          <p:cNvSpPr/>
          <p:nvPr/>
        </p:nvSpPr>
        <p:spPr>
          <a:xfrm>
            <a:off x="7029573" y="3204843"/>
            <a:ext cx="52701" cy="1184155"/>
          </a:xfrm>
          <a:custGeom>
            <a:rect b="b" l="l" r="r" t="t"/>
            <a:pathLst>
              <a:path extrusionOk="0" h="53612" w="2386">
                <a:moveTo>
                  <a:pt x="1702" y="552"/>
                </a:moveTo>
                <a:lnTo>
                  <a:pt x="1842" y="52801"/>
                </a:lnTo>
                <a:cubicBezTo>
                  <a:pt x="1846" y="52913"/>
                  <a:pt x="1802" y="52997"/>
                  <a:pt x="1763" y="53036"/>
                </a:cubicBezTo>
                <a:cubicBezTo>
                  <a:pt x="1747" y="53053"/>
                  <a:pt x="1723" y="53073"/>
                  <a:pt x="1699" y="53073"/>
                </a:cubicBezTo>
                <a:cubicBezTo>
                  <a:pt x="1639" y="53073"/>
                  <a:pt x="1555" y="52969"/>
                  <a:pt x="1551" y="52813"/>
                </a:cubicBezTo>
                <a:lnTo>
                  <a:pt x="552" y="592"/>
                </a:lnTo>
                <a:lnTo>
                  <a:pt x="1702" y="552"/>
                </a:lnTo>
                <a:close/>
                <a:moveTo>
                  <a:pt x="1975" y="0"/>
                </a:moveTo>
                <a:cubicBezTo>
                  <a:pt x="1971" y="0"/>
                  <a:pt x="1966" y="0"/>
                  <a:pt x="1962" y="1"/>
                </a:cubicBezTo>
                <a:lnTo>
                  <a:pt x="265" y="61"/>
                </a:lnTo>
                <a:cubicBezTo>
                  <a:pt x="117" y="69"/>
                  <a:pt x="1" y="192"/>
                  <a:pt x="5" y="341"/>
                </a:cubicBezTo>
                <a:lnTo>
                  <a:pt x="1007" y="52829"/>
                </a:lnTo>
                <a:cubicBezTo>
                  <a:pt x="1020" y="53268"/>
                  <a:pt x="1323" y="53611"/>
                  <a:pt x="1699" y="53611"/>
                </a:cubicBezTo>
                <a:cubicBezTo>
                  <a:pt x="1863" y="53611"/>
                  <a:pt x="2023" y="53544"/>
                  <a:pt x="2146" y="53420"/>
                </a:cubicBezTo>
                <a:cubicBezTo>
                  <a:pt x="2298" y="53264"/>
                  <a:pt x="2386" y="53036"/>
                  <a:pt x="2386" y="52797"/>
                </a:cubicBezTo>
                <a:lnTo>
                  <a:pt x="2242" y="269"/>
                </a:lnTo>
                <a:cubicBezTo>
                  <a:pt x="2242" y="197"/>
                  <a:pt x="2214" y="125"/>
                  <a:pt x="2158" y="77"/>
                </a:cubicBezTo>
                <a:cubicBezTo>
                  <a:pt x="2109" y="28"/>
                  <a:pt x="2039" y="0"/>
                  <a:pt x="1975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40"/>
          <p:cNvSpPr/>
          <p:nvPr/>
        </p:nvSpPr>
        <p:spPr>
          <a:xfrm>
            <a:off x="6181148" y="3210784"/>
            <a:ext cx="40685" cy="1172228"/>
          </a:xfrm>
          <a:custGeom>
            <a:rect b="b" l="l" r="r" t="t"/>
            <a:pathLst>
              <a:path extrusionOk="0" h="53072" w="1842">
                <a:moveTo>
                  <a:pt x="1698" y="0"/>
                </a:moveTo>
                <a:lnTo>
                  <a:pt x="0" y="63"/>
                </a:lnTo>
                <a:lnTo>
                  <a:pt x="1007" y="52552"/>
                </a:lnTo>
                <a:cubicBezTo>
                  <a:pt x="1015" y="52844"/>
                  <a:pt x="1199" y="53071"/>
                  <a:pt x="1423" y="53071"/>
                </a:cubicBezTo>
                <a:cubicBezTo>
                  <a:pt x="1654" y="53071"/>
                  <a:pt x="1842" y="52828"/>
                  <a:pt x="1842" y="52528"/>
                </a:cubicBezTo>
                <a:lnTo>
                  <a:pt x="169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40"/>
          <p:cNvSpPr/>
          <p:nvPr/>
        </p:nvSpPr>
        <p:spPr>
          <a:xfrm>
            <a:off x="6175140" y="3204843"/>
            <a:ext cx="52723" cy="1184155"/>
          </a:xfrm>
          <a:custGeom>
            <a:rect b="b" l="l" r="r" t="t"/>
            <a:pathLst>
              <a:path extrusionOk="0" h="53612" w="2387">
                <a:moveTo>
                  <a:pt x="1699" y="552"/>
                </a:moveTo>
                <a:lnTo>
                  <a:pt x="1842" y="52801"/>
                </a:lnTo>
                <a:cubicBezTo>
                  <a:pt x="1842" y="52913"/>
                  <a:pt x="1798" y="52997"/>
                  <a:pt x="1758" y="53036"/>
                </a:cubicBezTo>
                <a:cubicBezTo>
                  <a:pt x="1747" y="53053"/>
                  <a:pt x="1723" y="53073"/>
                  <a:pt x="1695" y="53073"/>
                </a:cubicBezTo>
                <a:cubicBezTo>
                  <a:pt x="1638" y="53073"/>
                  <a:pt x="1551" y="52969"/>
                  <a:pt x="1547" y="52813"/>
                </a:cubicBezTo>
                <a:lnTo>
                  <a:pt x="548" y="592"/>
                </a:lnTo>
                <a:lnTo>
                  <a:pt x="1699" y="552"/>
                </a:lnTo>
                <a:close/>
                <a:moveTo>
                  <a:pt x="1972" y="0"/>
                </a:moveTo>
                <a:cubicBezTo>
                  <a:pt x="1967" y="0"/>
                  <a:pt x="1963" y="0"/>
                  <a:pt x="1958" y="1"/>
                </a:cubicBezTo>
                <a:lnTo>
                  <a:pt x="265" y="61"/>
                </a:lnTo>
                <a:cubicBezTo>
                  <a:pt x="117" y="69"/>
                  <a:pt x="1" y="192"/>
                  <a:pt x="5" y="341"/>
                </a:cubicBezTo>
                <a:lnTo>
                  <a:pt x="1008" y="52825"/>
                </a:lnTo>
                <a:cubicBezTo>
                  <a:pt x="1020" y="53268"/>
                  <a:pt x="1319" y="53611"/>
                  <a:pt x="1695" y="53611"/>
                </a:cubicBezTo>
                <a:cubicBezTo>
                  <a:pt x="1859" y="53611"/>
                  <a:pt x="2018" y="53544"/>
                  <a:pt x="2142" y="53420"/>
                </a:cubicBezTo>
                <a:cubicBezTo>
                  <a:pt x="2298" y="53264"/>
                  <a:pt x="2386" y="53036"/>
                  <a:pt x="2386" y="52797"/>
                </a:cubicBezTo>
                <a:lnTo>
                  <a:pt x="2242" y="269"/>
                </a:lnTo>
                <a:cubicBezTo>
                  <a:pt x="2242" y="197"/>
                  <a:pt x="2210" y="125"/>
                  <a:pt x="2158" y="77"/>
                </a:cubicBezTo>
                <a:cubicBezTo>
                  <a:pt x="2109" y="28"/>
                  <a:pt x="2040" y="0"/>
                  <a:pt x="1972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40"/>
          <p:cNvSpPr/>
          <p:nvPr/>
        </p:nvSpPr>
        <p:spPr>
          <a:xfrm>
            <a:off x="7004702" y="3253545"/>
            <a:ext cx="48107" cy="1343671"/>
          </a:xfrm>
          <a:custGeom>
            <a:rect b="b" l="l" r="r" t="t"/>
            <a:pathLst>
              <a:path extrusionOk="0" h="60834" w="2178">
                <a:moveTo>
                  <a:pt x="2010" y="1"/>
                </a:moveTo>
                <a:lnTo>
                  <a:pt x="1" y="77"/>
                </a:lnTo>
                <a:lnTo>
                  <a:pt x="1191" y="60214"/>
                </a:lnTo>
                <a:cubicBezTo>
                  <a:pt x="1199" y="60561"/>
                  <a:pt x="1418" y="60833"/>
                  <a:pt x="1682" y="60833"/>
                </a:cubicBezTo>
                <a:cubicBezTo>
                  <a:pt x="1958" y="60833"/>
                  <a:pt x="2178" y="60546"/>
                  <a:pt x="2178" y="60190"/>
                </a:cubicBezTo>
                <a:lnTo>
                  <a:pt x="201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40"/>
          <p:cNvSpPr/>
          <p:nvPr/>
        </p:nvSpPr>
        <p:spPr>
          <a:xfrm>
            <a:off x="6998717" y="3247560"/>
            <a:ext cx="60078" cy="1355642"/>
          </a:xfrm>
          <a:custGeom>
            <a:rect b="b" l="l" r="r" t="t"/>
            <a:pathLst>
              <a:path extrusionOk="0" h="61376" w="2720">
                <a:moveTo>
                  <a:pt x="2010" y="551"/>
                </a:moveTo>
                <a:lnTo>
                  <a:pt x="2177" y="60461"/>
                </a:lnTo>
                <a:cubicBezTo>
                  <a:pt x="2177" y="60589"/>
                  <a:pt x="2137" y="60709"/>
                  <a:pt x="2065" y="60780"/>
                </a:cubicBezTo>
                <a:cubicBezTo>
                  <a:pt x="2041" y="60804"/>
                  <a:pt x="2001" y="60832"/>
                  <a:pt x="1953" y="60832"/>
                </a:cubicBezTo>
                <a:cubicBezTo>
                  <a:pt x="1853" y="60832"/>
                  <a:pt x="1737" y="60688"/>
                  <a:pt x="1730" y="60481"/>
                </a:cubicBezTo>
                <a:lnTo>
                  <a:pt x="548" y="607"/>
                </a:lnTo>
                <a:lnTo>
                  <a:pt x="2010" y="551"/>
                </a:lnTo>
                <a:close/>
                <a:moveTo>
                  <a:pt x="2269" y="0"/>
                </a:moveTo>
                <a:lnTo>
                  <a:pt x="264" y="76"/>
                </a:lnTo>
                <a:cubicBezTo>
                  <a:pt x="116" y="80"/>
                  <a:pt x="0" y="204"/>
                  <a:pt x="0" y="352"/>
                </a:cubicBezTo>
                <a:lnTo>
                  <a:pt x="1191" y="60493"/>
                </a:lnTo>
                <a:cubicBezTo>
                  <a:pt x="1202" y="60988"/>
                  <a:pt x="1538" y="61376"/>
                  <a:pt x="1953" y="61376"/>
                </a:cubicBezTo>
                <a:cubicBezTo>
                  <a:pt x="2137" y="61376"/>
                  <a:pt x="2312" y="61300"/>
                  <a:pt x="2449" y="61160"/>
                </a:cubicBezTo>
                <a:cubicBezTo>
                  <a:pt x="2620" y="60988"/>
                  <a:pt x="2720" y="60733"/>
                  <a:pt x="2720" y="60461"/>
                </a:cubicBezTo>
                <a:lnTo>
                  <a:pt x="2548" y="272"/>
                </a:lnTo>
                <a:cubicBezTo>
                  <a:pt x="2548" y="200"/>
                  <a:pt x="2520" y="128"/>
                  <a:pt x="2469" y="76"/>
                </a:cubicBezTo>
                <a:cubicBezTo>
                  <a:pt x="2413" y="28"/>
                  <a:pt x="2341" y="4"/>
                  <a:pt x="2269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40"/>
          <p:cNvSpPr/>
          <p:nvPr/>
        </p:nvSpPr>
        <p:spPr>
          <a:xfrm>
            <a:off x="6102715" y="3103660"/>
            <a:ext cx="1063646" cy="242985"/>
          </a:xfrm>
          <a:custGeom>
            <a:rect b="b" l="l" r="r" t="t"/>
            <a:pathLst>
              <a:path extrusionOk="0" h="11001" w="48156">
                <a:moveTo>
                  <a:pt x="24078" y="0"/>
                </a:moveTo>
                <a:cubicBezTo>
                  <a:pt x="10781" y="0"/>
                  <a:pt x="1" y="2465"/>
                  <a:pt x="1" y="5501"/>
                </a:cubicBezTo>
                <a:cubicBezTo>
                  <a:pt x="1" y="8541"/>
                  <a:pt x="10781" y="11001"/>
                  <a:pt x="24078" y="11001"/>
                </a:cubicBezTo>
                <a:cubicBezTo>
                  <a:pt x="37375" y="11001"/>
                  <a:pt x="48156" y="8541"/>
                  <a:pt x="48156" y="5501"/>
                </a:cubicBezTo>
                <a:cubicBezTo>
                  <a:pt x="48156" y="2465"/>
                  <a:pt x="37375" y="0"/>
                  <a:pt x="2407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40"/>
          <p:cNvSpPr/>
          <p:nvPr/>
        </p:nvSpPr>
        <p:spPr>
          <a:xfrm>
            <a:off x="6096730" y="3097674"/>
            <a:ext cx="1075551" cy="254978"/>
          </a:xfrm>
          <a:custGeom>
            <a:rect b="b" l="l" r="r" t="t"/>
            <a:pathLst>
              <a:path extrusionOk="0" h="11544" w="48695">
                <a:moveTo>
                  <a:pt x="24349" y="544"/>
                </a:moveTo>
                <a:cubicBezTo>
                  <a:pt x="38588" y="544"/>
                  <a:pt x="48154" y="3247"/>
                  <a:pt x="48154" y="5772"/>
                </a:cubicBezTo>
                <a:cubicBezTo>
                  <a:pt x="48154" y="8300"/>
                  <a:pt x="38588" y="11004"/>
                  <a:pt x="24349" y="11004"/>
                </a:cubicBezTo>
                <a:cubicBezTo>
                  <a:pt x="10106" y="11004"/>
                  <a:pt x="539" y="8300"/>
                  <a:pt x="539" y="5772"/>
                </a:cubicBezTo>
                <a:cubicBezTo>
                  <a:pt x="539" y="3247"/>
                  <a:pt x="10106" y="544"/>
                  <a:pt x="24349" y="544"/>
                </a:cubicBezTo>
                <a:close/>
                <a:moveTo>
                  <a:pt x="24349" y="0"/>
                </a:moveTo>
                <a:cubicBezTo>
                  <a:pt x="12378" y="0"/>
                  <a:pt x="0" y="2161"/>
                  <a:pt x="0" y="5772"/>
                </a:cubicBezTo>
                <a:cubicBezTo>
                  <a:pt x="0" y="9387"/>
                  <a:pt x="12378" y="11544"/>
                  <a:pt x="24349" y="11544"/>
                </a:cubicBezTo>
                <a:cubicBezTo>
                  <a:pt x="36315" y="11544"/>
                  <a:pt x="48694" y="9387"/>
                  <a:pt x="48694" y="5772"/>
                </a:cubicBezTo>
                <a:cubicBezTo>
                  <a:pt x="48694" y="2161"/>
                  <a:pt x="36315" y="0"/>
                  <a:pt x="24349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40"/>
          <p:cNvSpPr/>
          <p:nvPr/>
        </p:nvSpPr>
        <p:spPr>
          <a:xfrm>
            <a:off x="6318996" y="4226478"/>
            <a:ext cx="178092" cy="408243"/>
          </a:xfrm>
          <a:custGeom>
            <a:rect b="b" l="l" r="r" t="t"/>
            <a:pathLst>
              <a:path extrusionOk="0" h="18483" w="8063">
                <a:moveTo>
                  <a:pt x="6287" y="1"/>
                </a:moveTo>
                <a:cubicBezTo>
                  <a:pt x="5050" y="1"/>
                  <a:pt x="3055" y="803"/>
                  <a:pt x="2563" y="1379"/>
                </a:cubicBezTo>
                <a:cubicBezTo>
                  <a:pt x="2563" y="1379"/>
                  <a:pt x="1301" y="3180"/>
                  <a:pt x="2200" y="4083"/>
                </a:cubicBezTo>
                <a:cubicBezTo>
                  <a:pt x="3102" y="4985"/>
                  <a:pt x="4005" y="4625"/>
                  <a:pt x="3913" y="5525"/>
                </a:cubicBezTo>
                <a:cubicBezTo>
                  <a:pt x="3825" y="6428"/>
                  <a:pt x="2383" y="9495"/>
                  <a:pt x="1117" y="12742"/>
                </a:cubicBezTo>
                <a:cubicBezTo>
                  <a:pt x="1" y="15611"/>
                  <a:pt x="1919" y="18483"/>
                  <a:pt x="4063" y="18483"/>
                </a:cubicBezTo>
                <a:cubicBezTo>
                  <a:pt x="4343" y="18483"/>
                  <a:pt x="4627" y="18434"/>
                  <a:pt x="4908" y="18330"/>
                </a:cubicBezTo>
                <a:cubicBezTo>
                  <a:pt x="7340" y="17432"/>
                  <a:pt x="7073" y="8412"/>
                  <a:pt x="7432" y="6787"/>
                </a:cubicBezTo>
                <a:cubicBezTo>
                  <a:pt x="7791" y="5165"/>
                  <a:pt x="8063" y="4894"/>
                  <a:pt x="7971" y="3364"/>
                </a:cubicBezTo>
                <a:cubicBezTo>
                  <a:pt x="7884" y="1830"/>
                  <a:pt x="7791" y="204"/>
                  <a:pt x="6621" y="24"/>
                </a:cubicBezTo>
                <a:cubicBezTo>
                  <a:pt x="6518" y="8"/>
                  <a:pt x="6406" y="1"/>
                  <a:pt x="628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40"/>
          <p:cNvSpPr/>
          <p:nvPr/>
        </p:nvSpPr>
        <p:spPr>
          <a:xfrm>
            <a:off x="6322663" y="4220558"/>
            <a:ext cx="179925" cy="420148"/>
          </a:xfrm>
          <a:custGeom>
            <a:rect b="b" l="l" r="r" t="t"/>
            <a:pathLst>
              <a:path extrusionOk="0" h="19022" w="8146">
                <a:moveTo>
                  <a:pt x="6123" y="541"/>
                </a:moveTo>
                <a:cubicBezTo>
                  <a:pt x="6225" y="541"/>
                  <a:pt x="6322" y="547"/>
                  <a:pt x="6411" y="560"/>
                </a:cubicBezTo>
                <a:cubicBezTo>
                  <a:pt x="7362" y="708"/>
                  <a:pt x="7450" y="2190"/>
                  <a:pt x="7537" y="3647"/>
                </a:cubicBezTo>
                <a:cubicBezTo>
                  <a:pt x="7598" y="4702"/>
                  <a:pt x="7486" y="5121"/>
                  <a:pt x="7282" y="5876"/>
                </a:cubicBezTo>
                <a:cubicBezTo>
                  <a:pt x="7198" y="6180"/>
                  <a:pt x="7102" y="6535"/>
                  <a:pt x="7002" y="6998"/>
                </a:cubicBezTo>
                <a:cubicBezTo>
                  <a:pt x="6907" y="7426"/>
                  <a:pt x="6855" y="8301"/>
                  <a:pt x="6791" y="9407"/>
                </a:cubicBezTo>
                <a:cubicBezTo>
                  <a:pt x="6623" y="12319"/>
                  <a:pt x="6304" y="17731"/>
                  <a:pt x="4646" y="18347"/>
                </a:cubicBezTo>
                <a:cubicBezTo>
                  <a:pt x="4404" y="18436"/>
                  <a:pt x="4154" y="18480"/>
                  <a:pt x="3903" y="18480"/>
                </a:cubicBezTo>
                <a:cubicBezTo>
                  <a:pt x="3250" y="18480"/>
                  <a:pt x="2588" y="18183"/>
                  <a:pt x="2034" y="17624"/>
                </a:cubicBezTo>
                <a:cubicBezTo>
                  <a:pt x="1179" y="16752"/>
                  <a:pt x="447" y="15047"/>
                  <a:pt x="1207" y="13106"/>
                </a:cubicBezTo>
                <a:cubicBezTo>
                  <a:pt x="1662" y="11932"/>
                  <a:pt x="2145" y="10770"/>
                  <a:pt x="2573" y="9747"/>
                </a:cubicBezTo>
                <a:cubicBezTo>
                  <a:pt x="3376" y="7826"/>
                  <a:pt x="3955" y="6436"/>
                  <a:pt x="4018" y="5820"/>
                </a:cubicBezTo>
                <a:cubicBezTo>
                  <a:pt x="4090" y="5105"/>
                  <a:pt x="3631" y="4926"/>
                  <a:pt x="3224" y="4766"/>
                </a:cubicBezTo>
                <a:cubicBezTo>
                  <a:pt x="2921" y="4646"/>
                  <a:pt x="2576" y="4510"/>
                  <a:pt x="2226" y="4159"/>
                </a:cubicBezTo>
                <a:cubicBezTo>
                  <a:pt x="1538" y="3472"/>
                  <a:pt x="2517" y="1954"/>
                  <a:pt x="2609" y="1810"/>
                </a:cubicBezTo>
                <a:cubicBezTo>
                  <a:pt x="3053" y="1315"/>
                  <a:pt x="4973" y="541"/>
                  <a:pt x="6123" y="541"/>
                </a:cubicBezTo>
                <a:close/>
                <a:moveTo>
                  <a:pt x="6143" y="1"/>
                </a:moveTo>
                <a:cubicBezTo>
                  <a:pt x="4844" y="1"/>
                  <a:pt x="2750" y="816"/>
                  <a:pt x="2189" y="1471"/>
                </a:cubicBezTo>
                <a:cubicBezTo>
                  <a:pt x="2185" y="1475"/>
                  <a:pt x="2178" y="1483"/>
                  <a:pt x="2173" y="1490"/>
                </a:cubicBezTo>
                <a:cubicBezTo>
                  <a:pt x="2117" y="1571"/>
                  <a:pt x="795" y="3492"/>
                  <a:pt x="1842" y="4542"/>
                </a:cubicBezTo>
                <a:cubicBezTo>
                  <a:pt x="2274" y="4974"/>
                  <a:pt x="2709" y="5145"/>
                  <a:pt x="3028" y="5269"/>
                </a:cubicBezTo>
                <a:cubicBezTo>
                  <a:pt x="3439" y="5433"/>
                  <a:pt x="3507" y="5469"/>
                  <a:pt x="3479" y="5769"/>
                </a:cubicBezTo>
                <a:cubicBezTo>
                  <a:pt x="3428" y="6303"/>
                  <a:pt x="2801" y="7802"/>
                  <a:pt x="2073" y="9539"/>
                </a:cubicBezTo>
                <a:cubicBezTo>
                  <a:pt x="1646" y="10565"/>
                  <a:pt x="1159" y="11728"/>
                  <a:pt x="699" y="12910"/>
                </a:cubicBezTo>
                <a:cubicBezTo>
                  <a:pt x="1" y="14708"/>
                  <a:pt x="375" y="16704"/>
                  <a:pt x="1650" y="18002"/>
                </a:cubicBezTo>
                <a:cubicBezTo>
                  <a:pt x="2305" y="18670"/>
                  <a:pt x="3104" y="19021"/>
                  <a:pt x="3898" y="19021"/>
                </a:cubicBezTo>
                <a:cubicBezTo>
                  <a:pt x="4215" y="19021"/>
                  <a:pt x="4530" y="18966"/>
                  <a:pt x="4833" y="18854"/>
                </a:cubicBezTo>
                <a:cubicBezTo>
                  <a:pt x="6827" y="18115"/>
                  <a:pt x="7130" y="12894"/>
                  <a:pt x="7330" y="9439"/>
                </a:cubicBezTo>
                <a:cubicBezTo>
                  <a:pt x="7390" y="8401"/>
                  <a:pt x="7445" y="7502"/>
                  <a:pt x="7530" y="7114"/>
                </a:cubicBezTo>
                <a:cubicBezTo>
                  <a:pt x="7629" y="6663"/>
                  <a:pt x="7725" y="6316"/>
                  <a:pt x="7805" y="6020"/>
                </a:cubicBezTo>
                <a:cubicBezTo>
                  <a:pt x="8017" y="5234"/>
                  <a:pt x="8145" y="4758"/>
                  <a:pt x="8077" y="3592"/>
                </a:cubicBezTo>
                <a:cubicBezTo>
                  <a:pt x="7981" y="2022"/>
                  <a:pt x="7877" y="240"/>
                  <a:pt x="6495" y="25"/>
                </a:cubicBezTo>
                <a:cubicBezTo>
                  <a:pt x="6387" y="8"/>
                  <a:pt x="6268" y="1"/>
                  <a:pt x="6143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40"/>
          <p:cNvSpPr/>
          <p:nvPr/>
        </p:nvSpPr>
        <p:spPr>
          <a:xfrm>
            <a:off x="6339162" y="4566139"/>
            <a:ext cx="121857" cy="68604"/>
          </a:xfrm>
          <a:custGeom>
            <a:rect b="b" l="l" r="r" t="t"/>
            <a:pathLst>
              <a:path extrusionOk="0" h="3106" w="5517">
                <a:moveTo>
                  <a:pt x="2208" y="0"/>
                </a:moveTo>
                <a:cubicBezTo>
                  <a:pt x="1377" y="0"/>
                  <a:pt x="593" y="57"/>
                  <a:pt x="0" y="116"/>
                </a:cubicBezTo>
                <a:cubicBezTo>
                  <a:pt x="395" y="1823"/>
                  <a:pt x="1719" y="3105"/>
                  <a:pt x="3149" y="3105"/>
                </a:cubicBezTo>
                <a:cubicBezTo>
                  <a:pt x="3429" y="3105"/>
                  <a:pt x="3713" y="3056"/>
                  <a:pt x="3995" y="2952"/>
                </a:cubicBezTo>
                <a:cubicBezTo>
                  <a:pt x="4705" y="2688"/>
                  <a:pt x="5185" y="1730"/>
                  <a:pt x="5516" y="463"/>
                </a:cubicBezTo>
                <a:cubicBezTo>
                  <a:pt x="4578" y="108"/>
                  <a:pt x="3349" y="0"/>
                  <a:pt x="2208" y="0"/>
                </a:cubicBezTo>
                <a:close/>
              </a:path>
            </a:pathLst>
          </a:custGeom>
          <a:solidFill>
            <a:srgbClr val="F7B6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7965C"/>
              </a:solidFill>
            </a:endParaRPr>
          </a:p>
        </p:txBody>
      </p:sp>
      <p:sp>
        <p:nvSpPr>
          <p:cNvPr id="222" name="Google Shape;222;p40"/>
          <p:cNvSpPr/>
          <p:nvPr/>
        </p:nvSpPr>
        <p:spPr>
          <a:xfrm>
            <a:off x="6332977" y="4560198"/>
            <a:ext cx="134667" cy="80509"/>
          </a:xfrm>
          <a:custGeom>
            <a:rect b="b" l="l" r="r" t="t"/>
            <a:pathLst>
              <a:path extrusionOk="0" h="3645" w="6097">
                <a:moveTo>
                  <a:pt x="2496" y="540"/>
                </a:moveTo>
                <a:cubicBezTo>
                  <a:pt x="3511" y="540"/>
                  <a:pt x="4600" y="626"/>
                  <a:pt x="5468" y="905"/>
                </a:cubicBezTo>
                <a:cubicBezTo>
                  <a:pt x="5129" y="2083"/>
                  <a:pt x="4698" y="2778"/>
                  <a:pt x="4179" y="2970"/>
                </a:cubicBezTo>
                <a:cubicBezTo>
                  <a:pt x="3935" y="3059"/>
                  <a:pt x="3684" y="3104"/>
                  <a:pt x="3431" y="3104"/>
                </a:cubicBezTo>
                <a:cubicBezTo>
                  <a:pt x="3057" y="3104"/>
                  <a:pt x="2679" y="3005"/>
                  <a:pt x="2314" y="2809"/>
                </a:cubicBezTo>
                <a:cubicBezTo>
                  <a:pt x="1538" y="2391"/>
                  <a:pt x="924" y="1587"/>
                  <a:pt x="627" y="625"/>
                </a:cubicBezTo>
                <a:cubicBezTo>
                  <a:pt x="1155" y="580"/>
                  <a:pt x="1809" y="540"/>
                  <a:pt x="2496" y="540"/>
                </a:cubicBezTo>
                <a:close/>
                <a:moveTo>
                  <a:pt x="2476" y="1"/>
                </a:moveTo>
                <a:cubicBezTo>
                  <a:pt x="1628" y="1"/>
                  <a:pt x="836" y="59"/>
                  <a:pt x="256" y="118"/>
                </a:cubicBezTo>
                <a:cubicBezTo>
                  <a:pt x="177" y="125"/>
                  <a:pt x="109" y="166"/>
                  <a:pt x="61" y="229"/>
                </a:cubicBezTo>
                <a:cubicBezTo>
                  <a:pt x="17" y="289"/>
                  <a:pt x="0" y="369"/>
                  <a:pt x="17" y="445"/>
                </a:cubicBezTo>
                <a:cubicBezTo>
                  <a:pt x="304" y="1691"/>
                  <a:pt x="1067" y="2750"/>
                  <a:pt x="2058" y="3285"/>
                </a:cubicBezTo>
                <a:cubicBezTo>
                  <a:pt x="2502" y="3525"/>
                  <a:pt x="2968" y="3644"/>
                  <a:pt x="3431" y="3644"/>
                </a:cubicBezTo>
                <a:cubicBezTo>
                  <a:pt x="3752" y="3644"/>
                  <a:pt x="4063" y="3589"/>
                  <a:pt x="4366" y="3477"/>
                </a:cubicBezTo>
                <a:cubicBezTo>
                  <a:pt x="5105" y="3201"/>
                  <a:pt x="5656" y="2326"/>
                  <a:pt x="6060" y="800"/>
                </a:cubicBezTo>
                <a:cubicBezTo>
                  <a:pt x="6096" y="669"/>
                  <a:pt x="6024" y="529"/>
                  <a:pt x="5892" y="481"/>
                </a:cubicBezTo>
                <a:cubicBezTo>
                  <a:pt x="4916" y="111"/>
                  <a:pt x="3643" y="1"/>
                  <a:pt x="2476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40"/>
          <p:cNvSpPr/>
          <p:nvPr/>
        </p:nvSpPr>
        <p:spPr>
          <a:xfrm>
            <a:off x="6313828" y="4139409"/>
            <a:ext cx="155408" cy="168572"/>
          </a:xfrm>
          <a:custGeom>
            <a:rect b="b" l="l" r="r" t="t"/>
            <a:pathLst>
              <a:path extrusionOk="0" h="7632" w="7036">
                <a:moveTo>
                  <a:pt x="5773" y="0"/>
                </a:moveTo>
                <a:lnTo>
                  <a:pt x="360" y="1350"/>
                </a:lnTo>
                <a:lnTo>
                  <a:pt x="1" y="1350"/>
                </a:lnTo>
                <a:cubicBezTo>
                  <a:pt x="1" y="1350"/>
                  <a:pt x="2617" y="5772"/>
                  <a:pt x="3336" y="6942"/>
                </a:cubicBezTo>
                <a:cubicBezTo>
                  <a:pt x="3622" y="7407"/>
                  <a:pt x="4177" y="7631"/>
                  <a:pt x="4759" y="7631"/>
                </a:cubicBezTo>
                <a:cubicBezTo>
                  <a:pt x="5647" y="7631"/>
                  <a:pt x="6599" y="7111"/>
                  <a:pt x="6763" y="6131"/>
                </a:cubicBezTo>
                <a:cubicBezTo>
                  <a:pt x="7035" y="4510"/>
                  <a:pt x="5773" y="0"/>
                  <a:pt x="577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40"/>
          <p:cNvSpPr/>
          <p:nvPr/>
        </p:nvSpPr>
        <p:spPr>
          <a:xfrm>
            <a:off x="6307577" y="4133423"/>
            <a:ext cx="167644" cy="180521"/>
          </a:xfrm>
          <a:custGeom>
            <a:rect b="b" l="l" r="r" t="t"/>
            <a:pathLst>
              <a:path extrusionOk="0" h="8173" w="7590">
                <a:moveTo>
                  <a:pt x="5864" y="599"/>
                </a:moveTo>
                <a:cubicBezTo>
                  <a:pt x="6120" y="1565"/>
                  <a:pt x="7002" y="5028"/>
                  <a:pt x="6779" y="6358"/>
                </a:cubicBezTo>
                <a:cubicBezTo>
                  <a:pt x="6655" y="7101"/>
                  <a:pt x="6008" y="7481"/>
                  <a:pt x="5440" y="7592"/>
                </a:cubicBezTo>
                <a:cubicBezTo>
                  <a:pt x="5314" y="7617"/>
                  <a:pt x="5180" y="7631"/>
                  <a:pt x="5045" y="7631"/>
                </a:cubicBezTo>
                <a:cubicBezTo>
                  <a:pt x="4578" y="7631"/>
                  <a:pt x="4096" y="7470"/>
                  <a:pt x="3851" y="7074"/>
                </a:cubicBezTo>
                <a:cubicBezTo>
                  <a:pt x="3263" y="6123"/>
                  <a:pt x="1403" y="2983"/>
                  <a:pt x="747" y="1877"/>
                </a:cubicBezTo>
                <a:lnTo>
                  <a:pt x="5864" y="599"/>
                </a:lnTo>
                <a:close/>
                <a:moveTo>
                  <a:pt x="6051" y="1"/>
                </a:moveTo>
                <a:cubicBezTo>
                  <a:pt x="6030" y="1"/>
                  <a:pt x="6009" y="3"/>
                  <a:pt x="5988" y="8"/>
                </a:cubicBezTo>
                <a:lnTo>
                  <a:pt x="612" y="1353"/>
                </a:lnTo>
                <a:lnTo>
                  <a:pt x="284" y="1353"/>
                </a:lnTo>
                <a:cubicBezTo>
                  <a:pt x="184" y="1353"/>
                  <a:pt x="96" y="1405"/>
                  <a:pt x="48" y="1490"/>
                </a:cubicBezTo>
                <a:cubicBezTo>
                  <a:pt x="0" y="1573"/>
                  <a:pt x="0" y="1677"/>
                  <a:pt x="52" y="1761"/>
                </a:cubicBezTo>
                <a:cubicBezTo>
                  <a:pt x="76" y="1805"/>
                  <a:pt x="2677" y="6194"/>
                  <a:pt x="3392" y="7357"/>
                </a:cubicBezTo>
                <a:cubicBezTo>
                  <a:pt x="3707" y="7872"/>
                  <a:pt x="4338" y="8172"/>
                  <a:pt x="5045" y="8172"/>
                </a:cubicBezTo>
                <a:cubicBezTo>
                  <a:pt x="5209" y="8172"/>
                  <a:pt x="5377" y="8156"/>
                  <a:pt x="5545" y="8124"/>
                </a:cubicBezTo>
                <a:cubicBezTo>
                  <a:pt x="6495" y="7940"/>
                  <a:pt x="7170" y="7297"/>
                  <a:pt x="7313" y="6447"/>
                </a:cubicBezTo>
                <a:cubicBezTo>
                  <a:pt x="7590" y="4784"/>
                  <a:pt x="6367" y="383"/>
                  <a:pt x="6316" y="199"/>
                </a:cubicBezTo>
                <a:cubicBezTo>
                  <a:pt x="6281" y="77"/>
                  <a:pt x="6171" y="1"/>
                  <a:pt x="6051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40"/>
          <p:cNvSpPr/>
          <p:nvPr/>
        </p:nvSpPr>
        <p:spPr>
          <a:xfrm>
            <a:off x="6160408" y="3944155"/>
            <a:ext cx="322743" cy="243117"/>
          </a:xfrm>
          <a:custGeom>
            <a:rect b="b" l="l" r="r" t="t"/>
            <a:pathLst>
              <a:path extrusionOk="0" h="11007" w="14612">
                <a:moveTo>
                  <a:pt x="10641" y="0"/>
                </a:moveTo>
                <a:cubicBezTo>
                  <a:pt x="10524" y="0"/>
                  <a:pt x="10404" y="1"/>
                  <a:pt x="10282" y="1"/>
                </a:cubicBezTo>
                <a:cubicBezTo>
                  <a:pt x="8661" y="1"/>
                  <a:pt x="2078" y="1894"/>
                  <a:pt x="724" y="3160"/>
                </a:cubicBezTo>
                <a:cubicBezTo>
                  <a:pt x="724" y="3160"/>
                  <a:pt x="1" y="4331"/>
                  <a:pt x="364" y="5142"/>
                </a:cubicBezTo>
                <a:cubicBezTo>
                  <a:pt x="724" y="5952"/>
                  <a:pt x="1715" y="8297"/>
                  <a:pt x="2346" y="9471"/>
                </a:cubicBezTo>
                <a:cubicBezTo>
                  <a:pt x="2831" y="10371"/>
                  <a:pt x="4652" y="11007"/>
                  <a:pt x="6985" y="11007"/>
                </a:cubicBezTo>
                <a:cubicBezTo>
                  <a:pt x="7685" y="11007"/>
                  <a:pt x="8430" y="10950"/>
                  <a:pt x="9200" y="10825"/>
                </a:cubicBezTo>
                <a:cubicBezTo>
                  <a:pt x="12539" y="10282"/>
                  <a:pt x="14432" y="8748"/>
                  <a:pt x="14520" y="7398"/>
                </a:cubicBezTo>
                <a:cubicBezTo>
                  <a:pt x="14612" y="6044"/>
                  <a:pt x="13981" y="4239"/>
                  <a:pt x="13530" y="2078"/>
                </a:cubicBezTo>
                <a:cubicBezTo>
                  <a:pt x="13112" y="76"/>
                  <a:pt x="12080" y="0"/>
                  <a:pt x="10641" y="0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40"/>
          <p:cNvSpPr/>
          <p:nvPr/>
        </p:nvSpPr>
        <p:spPr>
          <a:xfrm>
            <a:off x="6153804" y="3938236"/>
            <a:ext cx="334736" cy="254912"/>
          </a:xfrm>
          <a:custGeom>
            <a:rect b="b" l="l" r="r" t="t"/>
            <a:pathLst>
              <a:path extrusionOk="0" h="11541" w="15155">
                <a:moveTo>
                  <a:pt x="10961" y="540"/>
                </a:moveTo>
                <a:cubicBezTo>
                  <a:pt x="12345" y="540"/>
                  <a:pt x="13190" y="617"/>
                  <a:pt x="13565" y="2398"/>
                </a:cubicBezTo>
                <a:cubicBezTo>
                  <a:pt x="13700" y="3065"/>
                  <a:pt x="13857" y="3700"/>
                  <a:pt x="14004" y="4295"/>
                </a:cubicBezTo>
                <a:cubicBezTo>
                  <a:pt x="14328" y="5613"/>
                  <a:pt x="14611" y="6752"/>
                  <a:pt x="14552" y="7646"/>
                </a:cubicBezTo>
                <a:cubicBezTo>
                  <a:pt x="14472" y="8828"/>
                  <a:pt x="12699" y="10299"/>
                  <a:pt x="9455" y="10826"/>
                </a:cubicBezTo>
                <a:cubicBezTo>
                  <a:pt x="8706" y="10947"/>
                  <a:pt x="7983" y="11002"/>
                  <a:pt x="7306" y="11002"/>
                </a:cubicBezTo>
                <a:cubicBezTo>
                  <a:pt x="5043" y="11002"/>
                  <a:pt x="3306" y="10389"/>
                  <a:pt x="2884" y="9611"/>
                </a:cubicBezTo>
                <a:cubicBezTo>
                  <a:pt x="2381" y="8677"/>
                  <a:pt x="1634" y="6959"/>
                  <a:pt x="1187" y="5932"/>
                </a:cubicBezTo>
                <a:lnTo>
                  <a:pt x="911" y="5302"/>
                </a:lnTo>
                <a:cubicBezTo>
                  <a:pt x="672" y="4763"/>
                  <a:pt x="1047" y="3919"/>
                  <a:pt x="1234" y="3600"/>
                </a:cubicBezTo>
                <a:cubicBezTo>
                  <a:pt x="2553" y="2426"/>
                  <a:pt x="8960" y="540"/>
                  <a:pt x="10581" y="540"/>
                </a:cubicBezTo>
                <a:lnTo>
                  <a:pt x="10769" y="540"/>
                </a:lnTo>
                <a:cubicBezTo>
                  <a:pt x="10834" y="540"/>
                  <a:pt x="10898" y="540"/>
                  <a:pt x="10961" y="540"/>
                </a:cubicBezTo>
                <a:close/>
                <a:moveTo>
                  <a:pt x="11016" y="0"/>
                </a:moveTo>
                <a:cubicBezTo>
                  <a:pt x="10935" y="0"/>
                  <a:pt x="10852" y="1"/>
                  <a:pt x="10769" y="1"/>
                </a:cubicBezTo>
                <a:lnTo>
                  <a:pt x="10581" y="1"/>
                </a:lnTo>
                <a:cubicBezTo>
                  <a:pt x="8944" y="1"/>
                  <a:pt x="2298" y="1867"/>
                  <a:pt x="839" y="3229"/>
                </a:cubicBezTo>
                <a:cubicBezTo>
                  <a:pt x="819" y="3244"/>
                  <a:pt x="807" y="3264"/>
                  <a:pt x="792" y="3285"/>
                </a:cubicBezTo>
                <a:cubicBezTo>
                  <a:pt x="759" y="3336"/>
                  <a:pt x="1" y="4590"/>
                  <a:pt x="416" y="5521"/>
                </a:cubicBezTo>
                <a:lnTo>
                  <a:pt x="692" y="6148"/>
                </a:lnTo>
                <a:cubicBezTo>
                  <a:pt x="1142" y="7183"/>
                  <a:pt x="1894" y="8913"/>
                  <a:pt x="2409" y="9867"/>
                </a:cubicBezTo>
                <a:cubicBezTo>
                  <a:pt x="2972" y="10913"/>
                  <a:pt x="4941" y="11540"/>
                  <a:pt x="7298" y="11540"/>
                </a:cubicBezTo>
                <a:cubicBezTo>
                  <a:pt x="8020" y="11540"/>
                  <a:pt x="8776" y="11481"/>
                  <a:pt x="9543" y="11357"/>
                </a:cubicBezTo>
                <a:cubicBezTo>
                  <a:pt x="12699" y="10845"/>
                  <a:pt x="14979" y="9335"/>
                  <a:pt x="15090" y="7682"/>
                </a:cubicBezTo>
                <a:cubicBezTo>
                  <a:pt x="15154" y="6704"/>
                  <a:pt x="14867" y="5525"/>
                  <a:pt x="14531" y="4164"/>
                </a:cubicBezTo>
                <a:cubicBezTo>
                  <a:pt x="14384" y="3576"/>
                  <a:pt x="14232" y="2949"/>
                  <a:pt x="14092" y="2290"/>
                </a:cubicBezTo>
                <a:cubicBezTo>
                  <a:pt x="13639" y="119"/>
                  <a:pt x="12433" y="0"/>
                  <a:pt x="11016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40"/>
          <p:cNvSpPr/>
          <p:nvPr/>
        </p:nvSpPr>
        <p:spPr>
          <a:xfrm>
            <a:off x="6006303" y="3114328"/>
            <a:ext cx="421098" cy="954268"/>
          </a:xfrm>
          <a:custGeom>
            <a:rect b="b" l="l" r="r" t="t"/>
            <a:pathLst>
              <a:path extrusionOk="0" h="43204" w="19065">
                <a:moveTo>
                  <a:pt x="15909" y="1"/>
                </a:moveTo>
                <a:cubicBezTo>
                  <a:pt x="8815" y="93"/>
                  <a:pt x="3722" y="212"/>
                  <a:pt x="3643" y="240"/>
                </a:cubicBezTo>
                <a:cubicBezTo>
                  <a:pt x="3371" y="328"/>
                  <a:pt x="3191" y="1862"/>
                  <a:pt x="3012" y="3125"/>
                </a:cubicBezTo>
                <a:cubicBezTo>
                  <a:pt x="3012" y="3125"/>
                  <a:pt x="0" y="3508"/>
                  <a:pt x="544" y="11892"/>
                </a:cubicBezTo>
                <a:cubicBezTo>
                  <a:pt x="619" y="13067"/>
                  <a:pt x="3659" y="26587"/>
                  <a:pt x="3879" y="28121"/>
                </a:cubicBezTo>
                <a:cubicBezTo>
                  <a:pt x="5228" y="37543"/>
                  <a:pt x="8240" y="42260"/>
                  <a:pt x="8240" y="42260"/>
                </a:cubicBezTo>
                <a:cubicBezTo>
                  <a:pt x="8240" y="42260"/>
                  <a:pt x="8458" y="43203"/>
                  <a:pt x="11036" y="43203"/>
                </a:cubicBezTo>
                <a:cubicBezTo>
                  <a:pt x="11335" y="43203"/>
                  <a:pt x="11665" y="43191"/>
                  <a:pt x="12031" y="43162"/>
                </a:cubicBezTo>
                <a:cubicBezTo>
                  <a:pt x="15546" y="42891"/>
                  <a:pt x="19065" y="40546"/>
                  <a:pt x="19065" y="40546"/>
                </a:cubicBezTo>
                <a:cubicBezTo>
                  <a:pt x="19065" y="40546"/>
                  <a:pt x="17259" y="22241"/>
                  <a:pt x="17439" y="14217"/>
                </a:cubicBezTo>
                <a:cubicBezTo>
                  <a:pt x="17491" y="11996"/>
                  <a:pt x="18773" y="10905"/>
                  <a:pt x="18868" y="9384"/>
                </a:cubicBezTo>
                <a:cubicBezTo>
                  <a:pt x="19060" y="6380"/>
                  <a:pt x="18610" y="4243"/>
                  <a:pt x="18378" y="3376"/>
                </a:cubicBezTo>
                <a:lnTo>
                  <a:pt x="15909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40"/>
          <p:cNvSpPr/>
          <p:nvPr/>
        </p:nvSpPr>
        <p:spPr>
          <a:xfrm>
            <a:off x="6001797" y="3108342"/>
            <a:ext cx="431766" cy="966218"/>
          </a:xfrm>
          <a:custGeom>
            <a:rect b="b" l="l" r="r" t="t"/>
            <a:pathLst>
              <a:path extrusionOk="0" h="43745" w="19548">
                <a:moveTo>
                  <a:pt x="15977" y="544"/>
                </a:moveTo>
                <a:lnTo>
                  <a:pt x="18334" y="3763"/>
                </a:lnTo>
                <a:cubicBezTo>
                  <a:pt x="18550" y="4582"/>
                  <a:pt x="18989" y="6694"/>
                  <a:pt x="18805" y="9638"/>
                </a:cubicBezTo>
                <a:cubicBezTo>
                  <a:pt x="18766" y="10258"/>
                  <a:pt x="18510" y="10805"/>
                  <a:pt x="18218" y="11436"/>
                </a:cubicBezTo>
                <a:cubicBezTo>
                  <a:pt x="17835" y="12254"/>
                  <a:pt x="17403" y="13185"/>
                  <a:pt x="17376" y="14479"/>
                </a:cubicBezTo>
                <a:lnTo>
                  <a:pt x="17376" y="14483"/>
                </a:lnTo>
                <a:cubicBezTo>
                  <a:pt x="17203" y="22025"/>
                  <a:pt x="18801" y="38828"/>
                  <a:pt x="18981" y="40682"/>
                </a:cubicBezTo>
                <a:cubicBezTo>
                  <a:pt x="18310" y="41101"/>
                  <a:pt x="15234" y="42930"/>
                  <a:pt x="12211" y="43166"/>
                </a:cubicBezTo>
                <a:cubicBezTo>
                  <a:pt x="11853" y="43193"/>
                  <a:pt x="11531" y="43205"/>
                  <a:pt x="11241" y="43205"/>
                </a:cubicBezTo>
                <a:cubicBezTo>
                  <a:pt x="8985" y="43205"/>
                  <a:pt x="8711" y="42471"/>
                  <a:pt x="8708" y="42471"/>
                </a:cubicBezTo>
                <a:cubicBezTo>
                  <a:pt x="8704" y="42443"/>
                  <a:pt x="8692" y="42411"/>
                  <a:pt x="8676" y="42388"/>
                </a:cubicBezTo>
                <a:cubicBezTo>
                  <a:pt x="8644" y="42340"/>
                  <a:pt x="5676" y="37598"/>
                  <a:pt x="4350" y="28351"/>
                </a:cubicBezTo>
                <a:cubicBezTo>
                  <a:pt x="4250" y="27669"/>
                  <a:pt x="3599" y="24629"/>
                  <a:pt x="2908" y="21414"/>
                </a:cubicBezTo>
                <a:cubicBezTo>
                  <a:pt x="2042" y="17368"/>
                  <a:pt x="1059" y="12782"/>
                  <a:pt x="1015" y="12147"/>
                </a:cubicBezTo>
                <a:cubicBezTo>
                  <a:pt x="504" y="4190"/>
                  <a:pt x="3227" y="3667"/>
                  <a:pt x="3251" y="3663"/>
                </a:cubicBezTo>
                <a:cubicBezTo>
                  <a:pt x="3371" y="3647"/>
                  <a:pt x="3467" y="3555"/>
                  <a:pt x="3483" y="3435"/>
                </a:cubicBezTo>
                <a:lnTo>
                  <a:pt x="3548" y="2988"/>
                </a:lnTo>
                <a:cubicBezTo>
                  <a:pt x="3655" y="2209"/>
                  <a:pt x="3815" y="1059"/>
                  <a:pt x="3967" y="771"/>
                </a:cubicBezTo>
                <a:cubicBezTo>
                  <a:pt x="4654" y="739"/>
                  <a:pt x="9319" y="631"/>
                  <a:pt x="15977" y="544"/>
                </a:cubicBezTo>
                <a:close/>
                <a:moveTo>
                  <a:pt x="16109" y="0"/>
                </a:moveTo>
                <a:cubicBezTo>
                  <a:pt x="11783" y="56"/>
                  <a:pt x="3955" y="188"/>
                  <a:pt x="3763" y="252"/>
                </a:cubicBezTo>
                <a:cubicBezTo>
                  <a:pt x="3412" y="367"/>
                  <a:pt x="3288" y="923"/>
                  <a:pt x="3012" y="2913"/>
                </a:cubicBezTo>
                <a:lnTo>
                  <a:pt x="2973" y="3180"/>
                </a:lnTo>
                <a:cubicBezTo>
                  <a:pt x="2257" y="3435"/>
                  <a:pt x="1" y="4821"/>
                  <a:pt x="475" y="12182"/>
                </a:cubicBezTo>
                <a:cubicBezTo>
                  <a:pt x="519" y="12858"/>
                  <a:pt x="1467" y="17263"/>
                  <a:pt x="2381" y="21525"/>
                </a:cubicBezTo>
                <a:cubicBezTo>
                  <a:pt x="3068" y="24733"/>
                  <a:pt x="3719" y="27765"/>
                  <a:pt x="3815" y="28427"/>
                </a:cubicBezTo>
                <a:cubicBezTo>
                  <a:pt x="5101" y="37403"/>
                  <a:pt x="7933" y="42211"/>
                  <a:pt x="8197" y="42647"/>
                </a:cubicBezTo>
                <a:cubicBezTo>
                  <a:pt x="8288" y="42891"/>
                  <a:pt x="8772" y="43745"/>
                  <a:pt x="11252" y="43745"/>
                </a:cubicBezTo>
                <a:cubicBezTo>
                  <a:pt x="11556" y="43745"/>
                  <a:pt x="11888" y="43733"/>
                  <a:pt x="12255" y="43706"/>
                </a:cubicBezTo>
                <a:cubicBezTo>
                  <a:pt x="15802" y="43430"/>
                  <a:pt x="19273" y="41141"/>
                  <a:pt x="19417" y="41045"/>
                </a:cubicBezTo>
                <a:cubicBezTo>
                  <a:pt x="19500" y="40989"/>
                  <a:pt x="19548" y="40893"/>
                  <a:pt x="19536" y="40793"/>
                </a:cubicBezTo>
                <a:cubicBezTo>
                  <a:pt x="19520" y="40610"/>
                  <a:pt x="17739" y="22412"/>
                  <a:pt x="17914" y="14496"/>
                </a:cubicBezTo>
                <a:cubicBezTo>
                  <a:pt x="17942" y="13309"/>
                  <a:pt x="18330" y="12475"/>
                  <a:pt x="18705" y="11664"/>
                </a:cubicBezTo>
                <a:cubicBezTo>
                  <a:pt x="19013" y="11013"/>
                  <a:pt x="19297" y="10394"/>
                  <a:pt x="19345" y="9675"/>
                </a:cubicBezTo>
                <a:cubicBezTo>
                  <a:pt x="19540" y="6587"/>
                  <a:pt x="19061" y="4382"/>
                  <a:pt x="18845" y="3575"/>
                </a:cubicBezTo>
                <a:cubicBezTo>
                  <a:pt x="18838" y="3543"/>
                  <a:pt x="18821" y="3512"/>
                  <a:pt x="18801" y="3488"/>
                </a:cubicBezTo>
                <a:lnTo>
                  <a:pt x="16333" y="112"/>
                </a:lnTo>
                <a:cubicBezTo>
                  <a:pt x="16281" y="41"/>
                  <a:pt x="16185" y="0"/>
                  <a:pt x="16109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40"/>
          <p:cNvSpPr/>
          <p:nvPr/>
        </p:nvSpPr>
        <p:spPr>
          <a:xfrm>
            <a:off x="5884314" y="3143439"/>
            <a:ext cx="355012" cy="166076"/>
          </a:xfrm>
          <a:custGeom>
            <a:rect b="b" l="l" r="r" t="t"/>
            <a:pathLst>
              <a:path extrusionOk="0" h="7519" w="16073">
                <a:moveTo>
                  <a:pt x="10116" y="0"/>
                </a:moveTo>
                <a:cubicBezTo>
                  <a:pt x="9398" y="0"/>
                  <a:pt x="8690" y="125"/>
                  <a:pt x="8047" y="432"/>
                </a:cubicBezTo>
                <a:cubicBezTo>
                  <a:pt x="8047" y="432"/>
                  <a:pt x="4321" y="992"/>
                  <a:pt x="2037" y="3580"/>
                </a:cubicBezTo>
                <a:cubicBezTo>
                  <a:pt x="0" y="5890"/>
                  <a:pt x="1324" y="7519"/>
                  <a:pt x="4787" y="7519"/>
                </a:cubicBezTo>
                <a:cubicBezTo>
                  <a:pt x="5204" y="7519"/>
                  <a:pt x="5653" y="7495"/>
                  <a:pt x="6130" y="7446"/>
                </a:cubicBezTo>
                <a:cubicBezTo>
                  <a:pt x="10568" y="6987"/>
                  <a:pt x="15684" y="2438"/>
                  <a:pt x="15900" y="2194"/>
                </a:cubicBezTo>
                <a:cubicBezTo>
                  <a:pt x="16073" y="2002"/>
                  <a:pt x="13002" y="0"/>
                  <a:pt x="1011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40"/>
          <p:cNvSpPr/>
          <p:nvPr/>
        </p:nvSpPr>
        <p:spPr>
          <a:xfrm>
            <a:off x="5897611" y="3137454"/>
            <a:ext cx="345934" cy="178047"/>
          </a:xfrm>
          <a:custGeom>
            <a:rect b="b" l="l" r="r" t="t"/>
            <a:pathLst>
              <a:path extrusionOk="0" h="8061" w="15662">
                <a:moveTo>
                  <a:pt x="9491" y="548"/>
                </a:moveTo>
                <a:cubicBezTo>
                  <a:pt x="11823" y="548"/>
                  <a:pt x="14343" y="1910"/>
                  <a:pt x="14942" y="2425"/>
                </a:cubicBezTo>
                <a:cubicBezTo>
                  <a:pt x="14059" y="3208"/>
                  <a:pt x="9526" y="7035"/>
                  <a:pt x="5500" y="7450"/>
                </a:cubicBezTo>
                <a:cubicBezTo>
                  <a:pt x="5046" y="7496"/>
                  <a:pt x="4614" y="7519"/>
                  <a:pt x="4209" y="7519"/>
                </a:cubicBezTo>
                <a:cubicBezTo>
                  <a:pt x="2485" y="7519"/>
                  <a:pt x="1249" y="7108"/>
                  <a:pt x="867" y="6368"/>
                </a:cubicBezTo>
                <a:cubicBezTo>
                  <a:pt x="559" y="5772"/>
                  <a:pt x="835" y="4941"/>
                  <a:pt x="1638" y="4030"/>
                </a:cubicBezTo>
                <a:cubicBezTo>
                  <a:pt x="3826" y="1551"/>
                  <a:pt x="7445" y="975"/>
                  <a:pt x="7485" y="972"/>
                </a:cubicBezTo>
                <a:cubicBezTo>
                  <a:pt x="7509" y="967"/>
                  <a:pt x="7537" y="959"/>
                  <a:pt x="7561" y="948"/>
                </a:cubicBezTo>
                <a:cubicBezTo>
                  <a:pt x="8153" y="664"/>
                  <a:pt x="8816" y="548"/>
                  <a:pt x="9491" y="548"/>
                </a:cubicBezTo>
                <a:close/>
                <a:moveTo>
                  <a:pt x="9523" y="1"/>
                </a:moveTo>
                <a:cubicBezTo>
                  <a:pt x="8776" y="1"/>
                  <a:pt x="8038" y="129"/>
                  <a:pt x="7362" y="444"/>
                </a:cubicBezTo>
                <a:cubicBezTo>
                  <a:pt x="6926" y="516"/>
                  <a:pt x="3455" y="1155"/>
                  <a:pt x="1234" y="3671"/>
                </a:cubicBezTo>
                <a:cubicBezTo>
                  <a:pt x="0" y="5070"/>
                  <a:pt x="92" y="6044"/>
                  <a:pt x="388" y="6619"/>
                </a:cubicBezTo>
                <a:cubicBezTo>
                  <a:pt x="871" y="7557"/>
                  <a:pt x="2221" y="8060"/>
                  <a:pt x="4170" y="8060"/>
                </a:cubicBezTo>
                <a:cubicBezTo>
                  <a:pt x="4606" y="8060"/>
                  <a:pt x="5065" y="8037"/>
                  <a:pt x="5557" y="7985"/>
                </a:cubicBezTo>
                <a:cubicBezTo>
                  <a:pt x="9926" y="7538"/>
                  <a:pt x="15086" y="3112"/>
                  <a:pt x="15502" y="2649"/>
                </a:cubicBezTo>
                <a:cubicBezTo>
                  <a:pt x="15530" y="2616"/>
                  <a:pt x="15661" y="2445"/>
                  <a:pt x="15490" y="2218"/>
                </a:cubicBezTo>
                <a:cubicBezTo>
                  <a:pt x="15119" y="1724"/>
                  <a:pt x="12263" y="1"/>
                  <a:pt x="9523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40"/>
          <p:cNvSpPr/>
          <p:nvPr/>
        </p:nvSpPr>
        <p:spPr>
          <a:xfrm>
            <a:off x="6152478" y="3117619"/>
            <a:ext cx="454185" cy="155363"/>
          </a:xfrm>
          <a:custGeom>
            <a:rect b="b" l="l" r="r" t="t"/>
            <a:pathLst>
              <a:path extrusionOk="0" h="7034" w="20563">
                <a:moveTo>
                  <a:pt x="1986" y="0"/>
                </a:moveTo>
                <a:cubicBezTo>
                  <a:pt x="0" y="0"/>
                  <a:pt x="2525" y="3247"/>
                  <a:pt x="2525" y="3247"/>
                </a:cubicBezTo>
                <a:cubicBezTo>
                  <a:pt x="2525" y="3247"/>
                  <a:pt x="6495" y="3427"/>
                  <a:pt x="9559" y="4329"/>
                </a:cubicBezTo>
                <a:cubicBezTo>
                  <a:pt x="12626" y="5229"/>
                  <a:pt x="18035" y="7034"/>
                  <a:pt x="19301" y="7034"/>
                </a:cubicBezTo>
                <a:cubicBezTo>
                  <a:pt x="20563" y="7034"/>
                  <a:pt x="20199" y="2344"/>
                  <a:pt x="20199" y="1442"/>
                </a:cubicBezTo>
                <a:cubicBezTo>
                  <a:pt x="20199" y="539"/>
                  <a:pt x="3967" y="0"/>
                  <a:pt x="19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40"/>
          <p:cNvSpPr/>
          <p:nvPr/>
        </p:nvSpPr>
        <p:spPr>
          <a:xfrm>
            <a:off x="6165532" y="3111589"/>
            <a:ext cx="441132" cy="167379"/>
          </a:xfrm>
          <a:custGeom>
            <a:rect b="b" l="l" r="r" t="t"/>
            <a:pathLst>
              <a:path extrusionOk="0" h="7578" w="19972">
                <a:moveTo>
                  <a:pt x="1395" y="544"/>
                </a:moveTo>
                <a:cubicBezTo>
                  <a:pt x="3915" y="544"/>
                  <a:pt x="18130" y="1096"/>
                  <a:pt x="19341" y="1807"/>
                </a:cubicBezTo>
                <a:cubicBezTo>
                  <a:pt x="19341" y="1927"/>
                  <a:pt x="19348" y="2086"/>
                  <a:pt x="19352" y="2282"/>
                </a:cubicBezTo>
                <a:cubicBezTo>
                  <a:pt x="19393" y="3384"/>
                  <a:pt x="19492" y="6316"/>
                  <a:pt x="18882" y="6951"/>
                </a:cubicBezTo>
                <a:cubicBezTo>
                  <a:pt x="18810" y="7027"/>
                  <a:pt x="18749" y="7035"/>
                  <a:pt x="18710" y="7035"/>
                </a:cubicBezTo>
                <a:cubicBezTo>
                  <a:pt x="17807" y="7035"/>
                  <a:pt x="14436" y="5996"/>
                  <a:pt x="11724" y="5157"/>
                </a:cubicBezTo>
                <a:cubicBezTo>
                  <a:pt x="10754" y="4858"/>
                  <a:pt x="9823" y="4571"/>
                  <a:pt x="9043" y="4343"/>
                </a:cubicBezTo>
                <a:cubicBezTo>
                  <a:pt x="6291" y="3533"/>
                  <a:pt x="2781" y="3297"/>
                  <a:pt x="2073" y="3256"/>
                </a:cubicBezTo>
                <a:cubicBezTo>
                  <a:pt x="1450" y="2430"/>
                  <a:pt x="724" y="1155"/>
                  <a:pt x="939" y="712"/>
                </a:cubicBezTo>
                <a:cubicBezTo>
                  <a:pt x="995" y="600"/>
                  <a:pt x="1147" y="544"/>
                  <a:pt x="1395" y="544"/>
                </a:cubicBezTo>
                <a:close/>
                <a:moveTo>
                  <a:pt x="1395" y="1"/>
                </a:moveTo>
                <a:cubicBezTo>
                  <a:pt x="808" y="1"/>
                  <a:pt x="560" y="261"/>
                  <a:pt x="452" y="473"/>
                </a:cubicBezTo>
                <a:cubicBezTo>
                  <a:pt x="1" y="1400"/>
                  <a:pt x="1431" y="3312"/>
                  <a:pt x="1722" y="3684"/>
                </a:cubicBezTo>
                <a:cubicBezTo>
                  <a:pt x="1770" y="3748"/>
                  <a:pt x="1842" y="3787"/>
                  <a:pt x="1922" y="3787"/>
                </a:cubicBezTo>
                <a:cubicBezTo>
                  <a:pt x="1962" y="3791"/>
                  <a:pt x="5892" y="3979"/>
                  <a:pt x="8892" y="4862"/>
                </a:cubicBezTo>
                <a:cubicBezTo>
                  <a:pt x="9666" y="5090"/>
                  <a:pt x="10593" y="5373"/>
                  <a:pt x="11568" y="5673"/>
                </a:cubicBezTo>
                <a:cubicBezTo>
                  <a:pt x="14596" y="6612"/>
                  <a:pt x="17723" y="7578"/>
                  <a:pt x="18710" y="7578"/>
                </a:cubicBezTo>
                <a:cubicBezTo>
                  <a:pt x="18917" y="7578"/>
                  <a:pt x="19113" y="7491"/>
                  <a:pt x="19273" y="7327"/>
                </a:cubicBezTo>
                <a:cubicBezTo>
                  <a:pt x="19948" y="6624"/>
                  <a:pt x="19972" y="4479"/>
                  <a:pt x="19896" y="2262"/>
                </a:cubicBezTo>
                <a:cubicBezTo>
                  <a:pt x="19888" y="2027"/>
                  <a:pt x="19880" y="1835"/>
                  <a:pt x="19880" y="1715"/>
                </a:cubicBezTo>
                <a:cubicBezTo>
                  <a:pt x="19880" y="1343"/>
                  <a:pt x="19880" y="884"/>
                  <a:pt x="11261" y="384"/>
                </a:cubicBezTo>
                <a:cubicBezTo>
                  <a:pt x="6866" y="133"/>
                  <a:pt x="2353" y="1"/>
                  <a:pt x="1395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40"/>
          <p:cNvSpPr/>
          <p:nvPr/>
        </p:nvSpPr>
        <p:spPr>
          <a:xfrm>
            <a:off x="6526994" y="3149381"/>
            <a:ext cx="241924" cy="202830"/>
          </a:xfrm>
          <a:custGeom>
            <a:rect b="b" l="l" r="r" t="t"/>
            <a:pathLst>
              <a:path extrusionOk="0" h="9183" w="10953">
                <a:moveTo>
                  <a:pt x="3619" y="1"/>
                </a:moveTo>
                <a:cubicBezTo>
                  <a:pt x="3381" y="1"/>
                  <a:pt x="3243" y="4"/>
                  <a:pt x="3243" y="4"/>
                </a:cubicBezTo>
                <a:cubicBezTo>
                  <a:pt x="3243" y="4"/>
                  <a:pt x="1802" y="727"/>
                  <a:pt x="1262" y="3431"/>
                </a:cubicBezTo>
                <a:cubicBezTo>
                  <a:pt x="719" y="6135"/>
                  <a:pt x="0" y="7581"/>
                  <a:pt x="1079" y="8300"/>
                </a:cubicBezTo>
                <a:cubicBezTo>
                  <a:pt x="1801" y="8782"/>
                  <a:pt x="4127" y="9183"/>
                  <a:pt x="5812" y="9183"/>
                </a:cubicBezTo>
                <a:cubicBezTo>
                  <a:pt x="6652" y="9183"/>
                  <a:pt x="7333" y="9083"/>
                  <a:pt x="7573" y="8843"/>
                </a:cubicBezTo>
                <a:cubicBezTo>
                  <a:pt x="8296" y="8120"/>
                  <a:pt x="10278" y="4513"/>
                  <a:pt x="10641" y="2169"/>
                </a:cubicBezTo>
                <a:cubicBezTo>
                  <a:pt x="10953" y="136"/>
                  <a:pt x="5166" y="1"/>
                  <a:pt x="3619" y="1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40"/>
          <p:cNvSpPr/>
          <p:nvPr/>
        </p:nvSpPr>
        <p:spPr>
          <a:xfrm>
            <a:off x="6525647" y="3143439"/>
            <a:ext cx="243515" cy="214779"/>
          </a:xfrm>
          <a:custGeom>
            <a:rect b="b" l="l" r="r" t="t"/>
            <a:pathLst>
              <a:path extrusionOk="0" h="9724" w="11025">
                <a:moveTo>
                  <a:pt x="3760" y="541"/>
                </a:moveTo>
                <a:cubicBezTo>
                  <a:pt x="5595" y="541"/>
                  <a:pt x="9325" y="759"/>
                  <a:pt x="10250" y="1811"/>
                </a:cubicBezTo>
                <a:cubicBezTo>
                  <a:pt x="10406" y="1990"/>
                  <a:pt x="10466" y="2178"/>
                  <a:pt x="10434" y="2397"/>
                </a:cubicBezTo>
                <a:cubicBezTo>
                  <a:pt x="10075" y="4722"/>
                  <a:pt x="8105" y="8257"/>
                  <a:pt x="7443" y="8921"/>
                </a:cubicBezTo>
                <a:cubicBezTo>
                  <a:pt x="7257" y="9107"/>
                  <a:pt x="6659" y="9189"/>
                  <a:pt x="5899" y="9189"/>
                </a:cubicBezTo>
                <a:cubicBezTo>
                  <a:pt x="4317" y="9189"/>
                  <a:pt x="2031" y="8836"/>
                  <a:pt x="1291" y="8345"/>
                </a:cubicBezTo>
                <a:cubicBezTo>
                  <a:pt x="640" y="7914"/>
                  <a:pt x="796" y="7139"/>
                  <a:pt x="1208" y="5433"/>
                </a:cubicBezTo>
                <a:cubicBezTo>
                  <a:pt x="1328" y="4934"/>
                  <a:pt x="1463" y="4379"/>
                  <a:pt x="1586" y="3752"/>
                </a:cubicBezTo>
                <a:cubicBezTo>
                  <a:pt x="2038" y="1503"/>
                  <a:pt x="3140" y="696"/>
                  <a:pt x="3380" y="544"/>
                </a:cubicBezTo>
                <a:cubicBezTo>
                  <a:pt x="3495" y="542"/>
                  <a:pt x="3622" y="541"/>
                  <a:pt x="3760" y="541"/>
                </a:cubicBezTo>
                <a:close/>
                <a:moveTo>
                  <a:pt x="3752" y="0"/>
                </a:moveTo>
                <a:cubicBezTo>
                  <a:pt x="3499" y="0"/>
                  <a:pt x="3337" y="4"/>
                  <a:pt x="3300" y="6"/>
                </a:cubicBezTo>
                <a:cubicBezTo>
                  <a:pt x="3260" y="6"/>
                  <a:pt x="3221" y="13"/>
                  <a:pt x="3184" y="33"/>
                </a:cubicBezTo>
                <a:cubicBezTo>
                  <a:pt x="3120" y="65"/>
                  <a:pt x="1619" y="844"/>
                  <a:pt x="1055" y="3648"/>
                </a:cubicBezTo>
                <a:cubicBezTo>
                  <a:pt x="932" y="4263"/>
                  <a:pt x="800" y="4814"/>
                  <a:pt x="681" y="5306"/>
                </a:cubicBezTo>
                <a:cubicBezTo>
                  <a:pt x="273" y="7011"/>
                  <a:pt x="1" y="8134"/>
                  <a:pt x="992" y="8796"/>
                </a:cubicBezTo>
                <a:cubicBezTo>
                  <a:pt x="1726" y="9288"/>
                  <a:pt x="4060" y="9723"/>
                  <a:pt x="5821" y="9723"/>
                </a:cubicBezTo>
                <a:cubicBezTo>
                  <a:pt x="6751" y="9723"/>
                  <a:pt x="7526" y="9603"/>
                  <a:pt x="7826" y="9304"/>
                </a:cubicBezTo>
                <a:cubicBezTo>
                  <a:pt x="8641" y="8489"/>
                  <a:pt x="10606" y="4814"/>
                  <a:pt x="10969" y="2478"/>
                </a:cubicBezTo>
                <a:cubicBezTo>
                  <a:pt x="11025" y="2102"/>
                  <a:pt x="10921" y="1755"/>
                  <a:pt x="10654" y="1455"/>
                </a:cubicBezTo>
                <a:cubicBezTo>
                  <a:pt x="9484" y="119"/>
                  <a:pt x="5175" y="0"/>
                  <a:pt x="3752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40"/>
          <p:cNvSpPr/>
          <p:nvPr/>
        </p:nvSpPr>
        <p:spPr>
          <a:xfrm>
            <a:off x="6670364" y="3063505"/>
            <a:ext cx="744967" cy="420590"/>
          </a:xfrm>
          <a:custGeom>
            <a:rect b="b" l="l" r="r" t="t"/>
            <a:pathLst>
              <a:path extrusionOk="0" h="19042" w="33728">
                <a:moveTo>
                  <a:pt x="12459" y="1"/>
                </a:moveTo>
                <a:cubicBezTo>
                  <a:pt x="11864" y="1"/>
                  <a:pt x="11421" y="34"/>
                  <a:pt x="11183" y="105"/>
                </a:cubicBezTo>
                <a:cubicBezTo>
                  <a:pt x="9378" y="644"/>
                  <a:pt x="2887" y="4794"/>
                  <a:pt x="2887" y="4794"/>
                </a:cubicBezTo>
                <a:cubicBezTo>
                  <a:pt x="2887" y="4794"/>
                  <a:pt x="1442" y="6416"/>
                  <a:pt x="902" y="8042"/>
                </a:cubicBezTo>
                <a:cubicBezTo>
                  <a:pt x="360" y="9664"/>
                  <a:pt x="0" y="11828"/>
                  <a:pt x="0" y="11828"/>
                </a:cubicBezTo>
                <a:cubicBezTo>
                  <a:pt x="0" y="11828"/>
                  <a:pt x="2165" y="12367"/>
                  <a:pt x="5048" y="13633"/>
                </a:cubicBezTo>
                <a:cubicBezTo>
                  <a:pt x="7936" y="14896"/>
                  <a:pt x="12805" y="15794"/>
                  <a:pt x="17495" y="16877"/>
                </a:cubicBezTo>
                <a:cubicBezTo>
                  <a:pt x="22183" y="17960"/>
                  <a:pt x="23446" y="19042"/>
                  <a:pt x="25068" y="19042"/>
                </a:cubicBezTo>
                <a:cubicBezTo>
                  <a:pt x="26693" y="19042"/>
                  <a:pt x="28674" y="17779"/>
                  <a:pt x="31203" y="14712"/>
                </a:cubicBezTo>
                <a:cubicBezTo>
                  <a:pt x="33727" y="11648"/>
                  <a:pt x="31562" y="5154"/>
                  <a:pt x="29037" y="3173"/>
                </a:cubicBezTo>
                <a:cubicBezTo>
                  <a:pt x="26847" y="1450"/>
                  <a:pt x="16367" y="1"/>
                  <a:pt x="12459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40"/>
          <p:cNvSpPr/>
          <p:nvPr/>
        </p:nvSpPr>
        <p:spPr>
          <a:xfrm>
            <a:off x="6663892" y="3057629"/>
            <a:ext cx="728578" cy="432473"/>
          </a:xfrm>
          <a:custGeom>
            <a:rect b="b" l="l" r="r" t="t"/>
            <a:pathLst>
              <a:path extrusionOk="0" h="19580" w="32986">
                <a:moveTo>
                  <a:pt x="12712" y="538"/>
                </a:moveTo>
                <a:cubicBezTo>
                  <a:pt x="16456" y="538"/>
                  <a:pt x="26982" y="1936"/>
                  <a:pt x="29163" y="3651"/>
                </a:cubicBezTo>
                <a:cubicBezTo>
                  <a:pt x="30665" y="4829"/>
                  <a:pt x="32011" y="7685"/>
                  <a:pt x="32291" y="10289"/>
                </a:cubicBezTo>
                <a:cubicBezTo>
                  <a:pt x="32434" y="11619"/>
                  <a:pt x="32378" y="13481"/>
                  <a:pt x="31284" y="14806"/>
                </a:cubicBezTo>
                <a:cubicBezTo>
                  <a:pt x="28939" y="17654"/>
                  <a:pt x="27002" y="19037"/>
                  <a:pt x="25361" y="19037"/>
                </a:cubicBezTo>
                <a:cubicBezTo>
                  <a:pt x="24613" y="19037"/>
                  <a:pt x="23923" y="18785"/>
                  <a:pt x="22876" y="18401"/>
                </a:cubicBezTo>
                <a:cubicBezTo>
                  <a:pt x="21770" y="17994"/>
                  <a:pt x="20251" y="17435"/>
                  <a:pt x="17847" y="16880"/>
                </a:cubicBezTo>
                <a:cubicBezTo>
                  <a:pt x="16833" y="16648"/>
                  <a:pt x="15810" y="16420"/>
                  <a:pt x="14800" y="16196"/>
                </a:cubicBezTo>
                <a:cubicBezTo>
                  <a:pt x="11145" y="15389"/>
                  <a:pt x="7690" y="14631"/>
                  <a:pt x="5449" y="13652"/>
                </a:cubicBezTo>
                <a:cubicBezTo>
                  <a:pt x="3132" y="12633"/>
                  <a:pt x="1252" y="12078"/>
                  <a:pt x="605" y="11899"/>
                </a:cubicBezTo>
                <a:cubicBezTo>
                  <a:pt x="712" y="11291"/>
                  <a:pt x="1027" y="9661"/>
                  <a:pt x="1451" y="8391"/>
                </a:cubicBezTo>
                <a:cubicBezTo>
                  <a:pt x="1930" y="6953"/>
                  <a:pt x="3169" y="5484"/>
                  <a:pt x="3356" y="5268"/>
                </a:cubicBezTo>
                <a:cubicBezTo>
                  <a:pt x="3855" y="4949"/>
                  <a:pt x="9871" y="1134"/>
                  <a:pt x="11552" y="631"/>
                </a:cubicBezTo>
                <a:cubicBezTo>
                  <a:pt x="11762" y="568"/>
                  <a:pt x="12165" y="538"/>
                  <a:pt x="12712" y="538"/>
                </a:cubicBezTo>
                <a:close/>
                <a:moveTo>
                  <a:pt x="12743" y="0"/>
                </a:moveTo>
                <a:cubicBezTo>
                  <a:pt x="12116" y="0"/>
                  <a:pt x="11649" y="36"/>
                  <a:pt x="11397" y="112"/>
                </a:cubicBezTo>
                <a:cubicBezTo>
                  <a:pt x="9579" y="659"/>
                  <a:pt x="3300" y="4661"/>
                  <a:pt x="3033" y="4833"/>
                </a:cubicBezTo>
                <a:cubicBezTo>
                  <a:pt x="3013" y="4844"/>
                  <a:pt x="2993" y="4861"/>
                  <a:pt x="2977" y="4881"/>
                </a:cubicBezTo>
                <a:cubicBezTo>
                  <a:pt x="2917" y="4949"/>
                  <a:pt x="1491" y="6562"/>
                  <a:pt x="940" y="8220"/>
                </a:cubicBezTo>
                <a:cubicBezTo>
                  <a:pt x="397" y="9845"/>
                  <a:pt x="41" y="11958"/>
                  <a:pt x="25" y="12050"/>
                </a:cubicBezTo>
                <a:cubicBezTo>
                  <a:pt x="1" y="12190"/>
                  <a:pt x="89" y="12322"/>
                  <a:pt x="229" y="12358"/>
                </a:cubicBezTo>
                <a:cubicBezTo>
                  <a:pt x="249" y="12362"/>
                  <a:pt x="2406" y="12909"/>
                  <a:pt x="5234" y="14148"/>
                </a:cubicBezTo>
                <a:cubicBezTo>
                  <a:pt x="7522" y="15146"/>
                  <a:pt x="11001" y="15913"/>
                  <a:pt x="14684" y="16727"/>
                </a:cubicBezTo>
                <a:cubicBezTo>
                  <a:pt x="15694" y="16947"/>
                  <a:pt x="16713" y="17175"/>
                  <a:pt x="17727" y="17407"/>
                </a:cubicBezTo>
                <a:cubicBezTo>
                  <a:pt x="20096" y="17953"/>
                  <a:pt x="21593" y="18505"/>
                  <a:pt x="22688" y="18908"/>
                </a:cubicBezTo>
                <a:cubicBezTo>
                  <a:pt x="23791" y="19312"/>
                  <a:pt x="24517" y="19579"/>
                  <a:pt x="25361" y="19579"/>
                </a:cubicBezTo>
                <a:cubicBezTo>
                  <a:pt x="27174" y="19579"/>
                  <a:pt x="29251" y="18130"/>
                  <a:pt x="31703" y="15149"/>
                </a:cubicBezTo>
                <a:cubicBezTo>
                  <a:pt x="32914" y="13680"/>
                  <a:pt x="32986" y="11663"/>
                  <a:pt x="32829" y="10233"/>
                </a:cubicBezTo>
                <a:cubicBezTo>
                  <a:pt x="32530" y="7453"/>
                  <a:pt x="31128" y="4505"/>
                  <a:pt x="29498" y="3223"/>
                </a:cubicBezTo>
                <a:cubicBezTo>
                  <a:pt x="27247" y="1455"/>
                  <a:pt x="16748" y="0"/>
                  <a:pt x="12743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40"/>
          <p:cNvSpPr/>
          <p:nvPr/>
        </p:nvSpPr>
        <p:spPr>
          <a:xfrm>
            <a:off x="5884999" y="3211469"/>
            <a:ext cx="101735" cy="98046"/>
          </a:xfrm>
          <a:custGeom>
            <a:rect b="b" l="l" r="r" t="t"/>
            <a:pathLst>
              <a:path extrusionOk="0" h="4439" w="4606">
                <a:moveTo>
                  <a:pt x="2493" y="1"/>
                </a:moveTo>
                <a:cubicBezTo>
                  <a:pt x="2325" y="161"/>
                  <a:pt x="2161" y="324"/>
                  <a:pt x="2006" y="500"/>
                </a:cubicBezTo>
                <a:cubicBezTo>
                  <a:pt x="0" y="2777"/>
                  <a:pt x="1254" y="4390"/>
                  <a:pt x="4605" y="4438"/>
                </a:cubicBezTo>
                <a:cubicBezTo>
                  <a:pt x="4246" y="2521"/>
                  <a:pt x="3175" y="884"/>
                  <a:pt x="2493" y="1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40"/>
          <p:cNvSpPr/>
          <p:nvPr/>
        </p:nvSpPr>
        <p:spPr>
          <a:xfrm>
            <a:off x="5898671" y="3205527"/>
            <a:ext cx="94247" cy="109885"/>
          </a:xfrm>
          <a:custGeom>
            <a:rect b="b" l="l" r="r" t="t"/>
            <a:pathLst>
              <a:path extrusionOk="0" h="4975" w="4267">
                <a:moveTo>
                  <a:pt x="1842" y="681"/>
                </a:moveTo>
                <a:cubicBezTo>
                  <a:pt x="2432" y="1484"/>
                  <a:pt x="3280" y="2842"/>
                  <a:pt x="3651" y="4423"/>
                </a:cubicBezTo>
                <a:cubicBezTo>
                  <a:pt x="2133" y="4352"/>
                  <a:pt x="1099" y="3920"/>
                  <a:pt x="791" y="3225"/>
                </a:cubicBezTo>
                <a:cubicBezTo>
                  <a:pt x="528" y="2630"/>
                  <a:pt x="803" y="1839"/>
                  <a:pt x="1590" y="948"/>
                </a:cubicBezTo>
                <a:cubicBezTo>
                  <a:pt x="1674" y="856"/>
                  <a:pt x="1758" y="765"/>
                  <a:pt x="1842" y="681"/>
                </a:cubicBezTo>
                <a:close/>
                <a:moveTo>
                  <a:pt x="1867" y="1"/>
                </a:moveTo>
                <a:cubicBezTo>
                  <a:pt x="1800" y="1"/>
                  <a:pt x="1735" y="29"/>
                  <a:pt x="1689" y="74"/>
                </a:cubicBezTo>
                <a:cubicBezTo>
                  <a:pt x="1514" y="238"/>
                  <a:pt x="1346" y="410"/>
                  <a:pt x="1186" y="589"/>
                </a:cubicBezTo>
                <a:cubicBezTo>
                  <a:pt x="0" y="1931"/>
                  <a:pt x="48" y="2886"/>
                  <a:pt x="296" y="3445"/>
                </a:cubicBezTo>
                <a:cubicBezTo>
                  <a:pt x="723" y="4408"/>
                  <a:pt x="2029" y="4951"/>
                  <a:pt x="3982" y="4975"/>
                </a:cubicBezTo>
                <a:lnTo>
                  <a:pt x="3986" y="4975"/>
                </a:lnTo>
                <a:cubicBezTo>
                  <a:pt x="4066" y="4975"/>
                  <a:pt x="4143" y="4943"/>
                  <a:pt x="4194" y="4879"/>
                </a:cubicBezTo>
                <a:cubicBezTo>
                  <a:pt x="4246" y="4819"/>
                  <a:pt x="4266" y="4735"/>
                  <a:pt x="4250" y="4655"/>
                </a:cubicBezTo>
                <a:cubicBezTo>
                  <a:pt x="3874" y="2646"/>
                  <a:pt x="2732" y="941"/>
                  <a:pt x="2089" y="106"/>
                </a:cubicBezTo>
                <a:cubicBezTo>
                  <a:pt x="2041" y="46"/>
                  <a:pt x="1969" y="6"/>
                  <a:pt x="1894" y="2"/>
                </a:cubicBezTo>
                <a:cubicBezTo>
                  <a:pt x="1885" y="1"/>
                  <a:pt x="1876" y="1"/>
                  <a:pt x="1867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40"/>
          <p:cNvSpPr/>
          <p:nvPr/>
        </p:nvSpPr>
        <p:spPr>
          <a:xfrm>
            <a:off x="6257019" y="3337964"/>
            <a:ext cx="131553" cy="514396"/>
          </a:xfrm>
          <a:custGeom>
            <a:rect b="b" l="l" r="r" t="t"/>
            <a:pathLst>
              <a:path extrusionOk="0" h="23289" w="5956">
                <a:moveTo>
                  <a:pt x="5814" y="1"/>
                </a:moveTo>
                <a:cubicBezTo>
                  <a:pt x="5745" y="1"/>
                  <a:pt x="5688" y="54"/>
                  <a:pt x="5681" y="125"/>
                </a:cubicBezTo>
                <a:cubicBezTo>
                  <a:pt x="5664" y="325"/>
                  <a:pt x="3784" y="20016"/>
                  <a:pt x="69" y="23049"/>
                </a:cubicBezTo>
                <a:cubicBezTo>
                  <a:pt x="12" y="23097"/>
                  <a:pt x="1" y="23180"/>
                  <a:pt x="49" y="23240"/>
                </a:cubicBezTo>
                <a:cubicBezTo>
                  <a:pt x="77" y="23272"/>
                  <a:pt x="117" y="23288"/>
                  <a:pt x="156" y="23288"/>
                </a:cubicBezTo>
                <a:cubicBezTo>
                  <a:pt x="184" y="23288"/>
                  <a:pt x="217" y="23280"/>
                  <a:pt x="241" y="23256"/>
                </a:cubicBezTo>
                <a:cubicBezTo>
                  <a:pt x="4039" y="20156"/>
                  <a:pt x="5876" y="964"/>
                  <a:pt x="5952" y="149"/>
                </a:cubicBezTo>
                <a:cubicBezTo>
                  <a:pt x="5956" y="77"/>
                  <a:pt x="5904" y="9"/>
                  <a:pt x="5828" y="1"/>
                </a:cubicBezTo>
                <a:cubicBezTo>
                  <a:pt x="5824" y="1"/>
                  <a:pt x="5819" y="1"/>
                  <a:pt x="581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40"/>
          <p:cNvSpPr/>
          <p:nvPr/>
        </p:nvSpPr>
        <p:spPr>
          <a:xfrm>
            <a:off x="6234798" y="3755550"/>
            <a:ext cx="124861" cy="206452"/>
          </a:xfrm>
          <a:custGeom>
            <a:rect b="b" l="l" r="r" t="t"/>
            <a:pathLst>
              <a:path extrusionOk="0" h="9347" w="5653">
                <a:moveTo>
                  <a:pt x="5503" y="1"/>
                </a:moveTo>
                <a:cubicBezTo>
                  <a:pt x="5442" y="1"/>
                  <a:pt x="5387" y="43"/>
                  <a:pt x="5372" y="108"/>
                </a:cubicBezTo>
                <a:cubicBezTo>
                  <a:pt x="5356" y="172"/>
                  <a:pt x="3863" y="6599"/>
                  <a:pt x="76" y="9095"/>
                </a:cubicBezTo>
                <a:cubicBezTo>
                  <a:pt x="16" y="9139"/>
                  <a:pt x="0" y="9223"/>
                  <a:pt x="40" y="9283"/>
                </a:cubicBezTo>
                <a:cubicBezTo>
                  <a:pt x="64" y="9323"/>
                  <a:pt x="108" y="9347"/>
                  <a:pt x="152" y="9347"/>
                </a:cubicBezTo>
                <a:cubicBezTo>
                  <a:pt x="180" y="9347"/>
                  <a:pt x="204" y="9338"/>
                  <a:pt x="228" y="9323"/>
                </a:cubicBezTo>
                <a:cubicBezTo>
                  <a:pt x="4106" y="6762"/>
                  <a:pt x="5620" y="231"/>
                  <a:pt x="5636" y="168"/>
                </a:cubicBezTo>
                <a:cubicBezTo>
                  <a:pt x="5652" y="92"/>
                  <a:pt x="5608" y="21"/>
                  <a:pt x="5533" y="4"/>
                </a:cubicBezTo>
                <a:cubicBezTo>
                  <a:pt x="5523" y="2"/>
                  <a:pt x="5513" y="1"/>
                  <a:pt x="550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40"/>
          <p:cNvSpPr/>
          <p:nvPr/>
        </p:nvSpPr>
        <p:spPr>
          <a:xfrm>
            <a:off x="6807616" y="3258029"/>
            <a:ext cx="272361" cy="161327"/>
          </a:xfrm>
          <a:custGeom>
            <a:rect b="b" l="l" r="r" t="t"/>
            <a:pathLst>
              <a:path extrusionOk="0" h="7304" w="12331">
                <a:moveTo>
                  <a:pt x="3535" y="0"/>
                </a:moveTo>
                <a:cubicBezTo>
                  <a:pt x="3529" y="0"/>
                  <a:pt x="3522" y="1"/>
                  <a:pt x="3516" y="2"/>
                </a:cubicBezTo>
                <a:cubicBezTo>
                  <a:pt x="3204" y="22"/>
                  <a:pt x="440" y="225"/>
                  <a:pt x="145" y="1324"/>
                </a:cubicBezTo>
                <a:cubicBezTo>
                  <a:pt x="1" y="1855"/>
                  <a:pt x="432" y="2446"/>
                  <a:pt x="1466" y="3134"/>
                </a:cubicBezTo>
                <a:cubicBezTo>
                  <a:pt x="5229" y="5641"/>
                  <a:pt x="12083" y="7283"/>
                  <a:pt x="12151" y="7299"/>
                </a:cubicBezTo>
                <a:cubicBezTo>
                  <a:pt x="12163" y="7304"/>
                  <a:pt x="12171" y="7304"/>
                  <a:pt x="12183" y="7304"/>
                </a:cubicBezTo>
                <a:cubicBezTo>
                  <a:pt x="12243" y="7304"/>
                  <a:pt x="12299" y="7263"/>
                  <a:pt x="12315" y="7199"/>
                </a:cubicBezTo>
                <a:cubicBezTo>
                  <a:pt x="12330" y="7127"/>
                  <a:pt x="12287" y="7055"/>
                  <a:pt x="12211" y="7040"/>
                </a:cubicBezTo>
                <a:cubicBezTo>
                  <a:pt x="12144" y="7020"/>
                  <a:pt x="5341" y="5390"/>
                  <a:pt x="1614" y="2909"/>
                </a:cubicBezTo>
                <a:cubicBezTo>
                  <a:pt x="720" y="2310"/>
                  <a:pt x="300" y="1787"/>
                  <a:pt x="404" y="1396"/>
                </a:cubicBezTo>
                <a:cubicBezTo>
                  <a:pt x="611" y="621"/>
                  <a:pt x="2733" y="321"/>
                  <a:pt x="3531" y="269"/>
                </a:cubicBezTo>
                <a:cubicBezTo>
                  <a:pt x="3607" y="265"/>
                  <a:pt x="3664" y="201"/>
                  <a:pt x="3660" y="125"/>
                </a:cubicBezTo>
                <a:cubicBezTo>
                  <a:pt x="3655" y="60"/>
                  <a:pt x="3602" y="0"/>
                  <a:pt x="353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40"/>
          <p:cNvSpPr/>
          <p:nvPr/>
        </p:nvSpPr>
        <p:spPr>
          <a:xfrm>
            <a:off x="5488771" y="2824363"/>
            <a:ext cx="2323472" cy="382445"/>
          </a:xfrm>
          <a:custGeom>
            <a:rect b="b" l="l" r="r" t="t"/>
            <a:pathLst>
              <a:path extrusionOk="0" h="17315" w="105194">
                <a:moveTo>
                  <a:pt x="8900" y="0"/>
                </a:moveTo>
                <a:cubicBezTo>
                  <a:pt x="7877" y="0"/>
                  <a:pt x="6947" y="576"/>
                  <a:pt x="6535" y="1466"/>
                </a:cubicBezTo>
                <a:lnTo>
                  <a:pt x="924" y="13596"/>
                </a:lnTo>
                <a:lnTo>
                  <a:pt x="1" y="13257"/>
                </a:lnTo>
                <a:lnTo>
                  <a:pt x="1" y="16033"/>
                </a:lnTo>
                <a:lnTo>
                  <a:pt x="48" y="15997"/>
                </a:lnTo>
                <a:cubicBezTo>
                  <a:pt x="133" y="16708"/>
                  <a:pt x="764" y="17315"/>
                  <a:pt x="1599" y="17315"/>
                </a:cubicBezTo>
                <a:lnTo>
                  <a:pt x="103635" y="17315"/>
                </a:lnTo>
                <a:cubicBezTo>
                  <a:pt x="104518" y="17315"/>
                  <a:pt x="105161" y="16644"/>
                  <a:pt x="105193" y="15881"/>
                </a:cubicBezTo>
                <a:lnTo>
                  <a:pt x="105149" y="12946"/>
                </a:lnTo>
                <a:lnTo>
                  <a:pt x="103200" y="11192"/>
                </a:lnTo>
                <a:lnTo>
                  <a:pt x="98699" y="1466"/>
                </a:lnTo>
                <a:cubicBezTo>
                  <a:pt x="98287" y="576"/>
                  <a:pt x="97360" y="0"/>
                  <a:pt x="96334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40"/>
          <p:cNvSpPr/>
          <p:nvPr/>
        </p:nvSpPr>
        <p:spPr>
          <a:xfrm>
            <a:off x="5482785" y="2818422"/>
            <a:ext cx="2335356" cy="394394"/>
          </a:xfrm>
          <a:custGeom>
            <a:rect b="b" l="l" r="r" t="t"/>
            <a:pathLst>
              <a:path extrusionOk="0" h="17856" w="105732">
                <a:moveTo>
                  <a:pt x="96605" y="541"/>
                </a:moveTo>
                <a:cubicBezTo>
                  <a:pt x="97523" y="541"/>
                  <a:pt x="98354" y="1055"/>
                  <a:pt x="98726" y="1851"/>
                </a:cubicBezTo>
                <a:lnTo>
                  <a:pt x="103223" y="11572"/>
                </a:lnTo>
                <a:cubicBezTo>
                  <a:pt x="103239" y="11609"/>
                  <a:pt x="103259" y="11637"/>
                  <a:pt x="103287" y="11661"/>
                </a:cubicBezTo>
                <a:lnTo>
                  <a:pt x="105149" y="13338"/>
                </a:lnTo>
                <a:lnTo>
                  <a:pt x="105192" y="16138"/>
                </a:lnTo>
                <a:cubicBezTo>
                  <a:pt x="105168" y="16717"/>
                  <a:pt x="104681" y="17313"/>
                  <a:pt x="103906" y="17313"/>
                </a:cubicBezTo>
                <a:lnTo>
                  <a:pt x="1870" y="17313"/>
                </a:lnTo>
                <a:cubicBezTo>
                  <a:pt x="1215" y="17313"/>
                  <a:pt x="664" y="16849"/>
                  <a:pt x="588" y="16234"/>
                </a:cubicBezTo>
                <a:cubicBezTo>
                  <a:pt x="583" y="16190"/>
                  <a:pt x="568" y="16150"/>
                  <a:pt x="544" y="16114"/>
                </a:cubicBezTo>
                <a:lnTo>
                  <a:pt x="544" y="13913"/>
                </a:lnTo>
                <a:lnTo>
                  <a:pt x="1103" y="14117"/>
                </a:lnTo>
                <a:cubicBezTo>
                  <a:pt x="1134" y="14129"/>
                  <a:pt x="1167" y="14135"/>
                  <a:pt x="1199" y="14135"/>
                </a:cubicBezTo>
                <a:cubicBezTo>
                  <a:pt x="1300" y="14135"/>
                  <a:pt x="1397" y="14075"/>
                  <a:pt x="1442" y="13978"/>
                </a:cubicBezTo>
                <a:lnTo>
                  <a:pt x="7054" y="1851"/>
                </a:lnTo>
                <a:cubicBezTo>
                  <a:pt x="7422" y="1055"/>
                  <a:pt x="8252" y="541"/>
                  <a:pt x="9171" y="541"/>
                </a:cubicBezTo>
                <a:close/>
                <a:moveTo>
                  <a:pt x="9171" y="1"/>
                </a:moveTo>
                <a:cubicBezTo>
                  <a:pt x="8041" y="1"/>
                  <a:pt x="7018" y="636"/>
                  <a:pt x="6563" y="1623"/>
                </a:cubicBezTo>
                <a:lnTo>
                  <a:pt x="1055" y="13526"/>
                </a:lnTo>
                <a:lnTo>
                  <a:pt x="367" y="13270"/>
                </a:lnTo>
                <a:cubicBezTo>
                  <a:pt x="336" y="13258"/>
                  <a:pt x="304" y="13253"/>
                  <a:pt x="272" y="13253"/>
                </a:cubicBezTo>
                <a:cubicBezTo>
                  <a:pt x="218" y="13253"/>
                  <a:pt x="164" y="13269"/>
                  <a:pt x="116" y="13302"/>
                </a:cubicBezTo>
                <a:cubicBezTo>
                  <a:pt x="44" y="13354"/>
                  <a:pt x="0" y="13434"/>
                  <a:pt x="0" y="13526"/>
                </a:cubicBezTo>
                <a:lnTo>
                  <a:pt x="0" y="16302"/>
                </a:lnTo>
                <a:cubicBezTo>
                  <a:pt x="0" y="16374"/>
                  <a:pt x="32" y="16446"/>
                  <a:pt x="85" y="16498"/>
                </a:cubicBezTo>
                <a:cubicBezTo>
                  <a:pt x="276" y="17285"/>
                  <a:pt x="1011" y="17855"/>
                  <a:pt x="1870" y="17855"/>
                </a:cubicBezTo>
                <a:lnTo>
                  <a:pt x="103906" y="17855"/>
                </a:lnTo>
                <a:cubicBezTo>
                  <a:pt x="104893" y="17855"/>
                  <a:pt x="105695" y="17112"/>
                  <a:pt x="105732" y="16146"/>
                </a:cubicBezTo>
                <a:lnTo>
                  <a:pt x="105688" y="13211"/>
                </a:lnTo>
                <a:cubicBezTo>
                  <a:pt x="105688" y="13134"/>
                  <a:pt x="105656" y="13067"/>
                  <a:pt x="105599" y="13014"/>
                </a:cubicBezTo>
                <a:lnTo>
                  <a:pt x="103691" y="11297"/>
                </a:lnTo>
                <a:lnTo>
                  <a:pt x="99217" y="1623"/>
                </a:lnTo>
                <a:cubicBezTo>
                  <a:pt x="98758" y="636"/>
                  <a:pt x="97735" y="1"/>
                  <a:pt x="96605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40"/>
          <p:cNvSpPr/>
          <p:nvPr/>
        </p:nvSpPr>
        <p:spPr>
          <a:xfrm>
            <a:off x="5482410" y="2768062"/>
            <a:ext cx="2337056" cy="382467"/>
          </a:xfrm>
          <a:custGeom>
            <a:rect b="b" l="l" r="r" t="t"/>
            <a:pathLst>
              <a:path extrusionOk="0" h="17316" w="105809">
                <a:moveTo>
                  <a:pt x="9188" y="0"/>
                </a:moveTo>
                <a:cubicBezTo>
                  <a:pt x="8165" y="0"/>
                  <a:pt x="7235" y="576"/>
                  <a:pt x="6823" y="1466"/>
                </a:cubicBezTo>
                <a:lnTo>
                  <a:pt x="456" y="15227"/>
                </a:lnTo>
                <a:cubicBezTo>
                  <a:pt x="1" y="16210"/>
                  <a:pt x="760" y="17316"/>
                  <a:pt x="1887" y="17316"/>
                </a:cubicBezTo>
                <a:lnTo>
                  <a:pt x="103923" y="17316"/>
                </a:lnTo>
                <a:cubicBezTo>
                  <a:pt x="105054" y="17316"/>
                  <a:pt x="105808" y="16210"/>
                  <a:pt x="105353" y="15227"/>
                </a:cubicBezTo>
                <a:lnTo>
                  <a:pt x="98987" y="1466"/>
                </a:lnTo>
                <a:cubicBezTo>
                  <a:pt x="98575" y="576"/>
                  <a:pt x="97648" y="0"/>
                  <a:pt x="9662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40"/>
          <p:cNvSpPr/>
          <p:nvPr/>
        </p:nvSpPr>
        <p:spPr>
          <a:xfrm>
            <a:off x="5481548" y="2762076"/>
            <a:ext cx="2338801" cy="394372"/>
          </a:xfrm>
          <a:custGeom>
            <a:rect b="b" l="l" r="r" t="t"/>
            <a:pathLst>
              <a:path extrusionOk="0" h="17855" w="105888">
                <a:moveTo>
                  <a:pt x="96661" y="544"/>
                </a:moveTo>
                <a:cubicBezTo>
                  <a:pt x="97579" y="544"/>
                  <a:pt x="98410" y="1055"/>
                  <a:pt x="98782" y="1849"/>
                </a:cubicBezTo>
                <a:lnTo>
                  <a:pt x="105148" y="15613"/>
                </a:lnTo>
                <a:cubicBezTo>
                  <a:pt x="105316" y="15977"/>
                  <a:pt x="105288" y="16385"/>
                  <a:pt x="105073" y="16724"/>
                </a:cubicBezTo>
                <a:cubicBezTo>
                  <a:pt x="104833" y="17091"/>
                  <a:pt x="104422" y="17315"/>
                  <a:pt x="103962" y="17315"/>
                </a:cubicBezTo>
                <a:lnTo>
                  <a:pt x="1926" y="17315"/>
                </a:lnTo>
                <a:cubicBezTo>
                  <a:pt x="1470" y="17315"/>
                  <a:pt x="1055" y="17091"/>
                  <a:pt x="819" y="16724"/>
                </a:cubicBezTo>
                <a:cubicBezTo>
                  <a:pt x="600" y="16385"/>
                  <a:pt x="572" y="15977"/>
                  <a:pt x="740" y="15613"/>
                </a:cubicBezTo>
                <a:lnTo>
                  <a:pt x="7110" y="1849"/>
                </a:lnTo>
                <a:cubicBezTo>
                  <a:pt x="7478" y="1055"/>
                  <a:pt x="8308" y="544"/>
                  <a:pt x="9227" y="544"/>
                </a:cubicBezTo>
                <a:close/>
                <a:moveTo>
                  <a:pt x="9227" y="0"/>
                </a:moveTo>
                <a:cubicBezTo>
                  <a:pt x="8097" y="0"/>
                  <a:pt x="7074" y="639"/>
                  <a:pt x="6619" y="1622"/>
                </a:cubicBezTo>
                <a:lnTo>
                  <a:pt x="248" y="15386"/>
                </a:lnTo>
                <a:cubicBezTo>
                  <a:pt x="1" y="15921"/>
                  <a:pt x="45" y="16516"/>
                  <a:pt x="360" y="17016"/>
                </a:cubicBezTo>
                <a:cubicBezTo>
                  <a:pt x="699" y="17543"/>
                  <a:pt x="1282" y="17854"/>
                  <a:pt x="1926" y="17854"/>
                </a:cubicBezTo>
                <a:lnTo>
                  <a:pt x="103962" y="17854"/>
                </a:lnTo>
                <a:cubicBezTo>
                  <a:pt x="104606" y="17854"/>
                  <a:pt x="105192" y="17543"/>
                  <a:pt x="105528" y="17016"/>
                </a:cubicBezTo>
                <a:cubicBezTo>
                  <a:pt x="105847" y="16516"/>
                  <a:pt x="105887" y="15921"/>
                  <a:pt x="105640" y="15386"/>
                </a:cubicBezTo>
                <a:lnTo>
                  <a:pt x="99273" y="1622"/>
                </a:lnTo>
                <a:cubicBezTo>
                  <a:pt x="98814" y="639"/>
                  <a:pt x="97791" y="0"/>
                  <a:pt x="96661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40"/>
          <p:cNvSpPr/>
          <p:nvPr/>
        </p:nvSpPr>
        <p:spPr>
          <a:xfrm>
            <a:off x="5587149" y="2800752"/>
            <a:ext cx="571006" cy="199494"/>
          </a:xfrm>
          <a:custGeom>
            <a:rect b="b" l="l" r="r" t="t"/>
            <a:pathLst>
              <a:path extrusionOk="0" h="9032" w="25852">
                <a:moveTo>
                  <a:pt x="21743" y="0"/>
                </a:moveTo>
                <a:cubicBezTo>
                  <a:pt x="19986" y="0"/>
                  <a:pt x="6643" y="817"/>
                  <a:pt x="6643" y="817"/>
                </a:cubicBezTo>
                <a:lnTo>
                  <a:pt x="2313" y="6593"/>
                </a:lnTo>
                <a:cubicBezTo>
                  <a:pt x="2313" y="6593"/>
                  <a:pt x="0" y="8178"/>
                  <a:pt x="1447" y="8757"/>
                </a:cubicBezTo>
                <a:cubicBezTo>
                  <a:pt x="1929" y="8951"/>
                  <a:pt x="4095" y="9031"/>
                  <a:pt x="6844" y="9031"/>
                </a:cubicBezTo>
                <a:cubicBezTo>
                  <a:pt x="12341" y="9031"/>
                  <a:pt x="20170" y="8710"/>
                  <a:pt x="21517" y="8326"/>
                </a:cubicBezTo>
                <a:cubicBezTo>
                  <a:pt x="23538" y="7747"/>
                  <a:pt x="25851" y="2403"/>
                  <a:pt x="25851" y="1536"/>
                </a:cubicBezTo>
                <a:cubicBezTo>
                  <a:pt x="25851" y="670"/>
                  <a:pt x="22944" y="50"/>
                  <a:pt x="21869" y="2"/>
                </a:cubicBezTo>
                <a:cubicBezTo>
                  <a:pt x="21838" y="1"/>
                  <a:pt x="21796" y="0"/>
                  <a:pt x="21743" y="0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40"/>
          <p:cNvSpPr/>
          <p:nvPr/>
        </p:nvSpPr>
        <p:spPr>
          <a:xfrm>
            <a:off x="7331840" y="2898467"/>
            <a:ext cx="261516" cy="108538"/>
          </a:xfrm>
          <a:custGeom>
            <a:rect b="b" l="l" r="r" t="t"/>
            <a:pathLst>
              <a:path extrusionOk="0" h="4914" w="11840">
                <a:moveTo>
                  <a:pt x="5920" y="1"/>
                </a:moveTo>
                <a:cubicBezTo>
                  <a:pt x="2653" y="1"/>
                  <a:pt x="0" y="1103"/>
                  <a:pt x="0" y="2456"/>
                </a:cubicBezTo>
                <a:cubicBezTo>
                  <a:pt x="0" y="3811"/>
                  <a:pt x="2653" y="4913"/>
                  <a:pt x="5920" y="4913"/>
                </a:cubicBezTo>
                <a:cubicBezTo>
                  <a:pt x="9191" y="4913"/>
                  <a:pt x="11839" y="3811"/>
                  <a:pt x="11839" y="2456"/>
                </a:cubicBezTo>
                <a:cubicBezTo>
                  <a:pt x="11839" y="1103"/>
                  <a:pt x="9191" y="1"/>
                  <a:pt x="5920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40"/>
          <p:cNvSpPr/>
          <p:nvPr/>
        </p:nvSpPr>
        <p:spPr>
          <a:xfrm>
            <a:off x="6161313" y="2898467"/>
            <a:ext cx="937725" cy="175485"/>
          </a:xfrm>
          <a:custGeom>
            <a:rect b="b" l="l" r="r" t="t"/>
            <a:pathLst>
              <a:path extrusionOk="0" h="7945" w="42455">
                <a:moveTo>
                  <a:pt x="21226" y="1"/>
                </a:moveTo>
                <a:cubicBezTo>
                  <a:pt x="9502" y="1"/>
                  <a:pt x="0" y="1782"/>
                  <a:pt x="0" y="3974"/>
                </a:cubicBezTo>
                <a:cubicBezTo>
                  <a:pt x="0" y="6167"/>
                  <a:pt x="9502" y="7945"/>
                  <a:pt x="21226" y="7945"/>
                </a:cubicBezTo>
                <a:cubicBezTo>
                  <a:pt x="32949" y="7945"/>
                  <a:pt x="42454" y="6167"/>
                  <a:pt x="42454" y="3974"/>
                </a:cubicBezTo>
                <a:cubicBezTo>
                  <a:pt x="42454" y="1782"/>
                  <a:pt x="32949" y="1"/>
                  <a:pt x="21226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40"/>
          <p:cNvSpPr/>
          <p:nvPr/>
        </p:nvSpPr>
        <p:spPr>
          <a:xfrm>
            <a:off x="7301139" y="2714058"/>
            <a:ext cx="65843" cy="159980"/>
          </a:xfrm>
          <a:custGeom>
            <a:rect b="b" l="l" r="r" t="t"/>
            <a:pathLst>
              <a:path extrusionOk="0" h="7243" w="2981">
                <a:moveTo>
                  <a:pt x="1797" y="1"/>
                </a:moveTo>
                <a:cubicBezTo>
                  <a:pt x="1648" y="1"/>
                  <a:pt x="1482" y="32"/>
                  <a:pt x="1298" y="105"/>
                </a:cubicBezTo>
                <a:cubicBezTo>
                  <a:pt x="0" y="624"/>
                  <a:pt x="132" y="4055"/>
                  <a:pt x="392" y="5996"/>
                </a:cubicBezTo>
                <a:cubicBezTo>
                  <a:pt x="526" y="7000"/>
                  <a:pt x="1058" y="7243"/>
                  <a:pt x="1540" y="7243"/>
                </a:cubicBezTo>
                <a:cubicBezTo>
                  <a:pt x="1990" y="7243"/>
                  <a:pt x="2397" y="7031"/>
                  <a:pt x="2397" y="7031"/>
                </a:cubicBezTo>
                <a:lnTo>
                  <a:pt x="2397" y="5869"/>
                </a:lnTo>
                <a:cubicBezTo>
                  <a:pt x="2397" y="5869"/>
                  <a:pt x="2170" y="6049"/>
                  <a:pt x="1918" y="6049"/>
                </a:cubicBezTo>
                <a:cubicBezTo>
                  <a:pt x="1744" y="6049"/>
                  <a:pt x="1558" y="5963"/>
                  <a:pt x="1427" y="5673"/>
                </a:cubicBezTo>
                <a:cubicBezTo>
                  <a:pt x="1105" y="4968"/>
                  <a:pt x="1166" y="1466"/>
                  <a:pt x="1481" y="1466"/>
                </a:cubicBezTo>
                <a:cubicBezTo>
                  <a:pt x="1484" y="1466"/>
                  <a:pt x="1487" y="1466"/>
                  <a:pt x="1490" y="1467"/>
                </a:cubicBezTo>
                <a:cubicBezTo>
                  <a:pt x="1814" y="1531"/>
                  <a:pt x="2461" y="2629"/>
                  <a:pt x="2461" y="2629"/>
                </a:cubicBezTo>
                <a:cubicBezTo>
                  <a:pt x="2461" y="2629"/>
                  <a:pt x="2656" y="2502"/>
                  <a:pt x="2981" y="1144"/>
                </a:cubicBezTo>
                <a:cubicBezTo>
                  <a:pt x="2981" y="1144"/>
                  <a:pt x="2695" y="1"/>
                  <a:pt x="1797" y="1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40"/>
          <p:cNvSpPr/>
          <p:nvPr/>
        </p:nvSpPr>
        <p:spPr>
          <a:xfrm>
            <a:off x="7289525" y="2708095"/>
            <a:ext cx="83292" cy="171951"/>
          </a:xfrm>
          <a:custGeom>
            <a:rect b="b" l="l" r="r" t="t"/>
            <a:pathLst>
              <a:path extrusionOk="0" h="7785" w="3771">
                <a:moveTo>
                  <a:pt x="2317" y="543"/>
                </a:moveTo>
                <a:cubicBezTo>
                  <a:pt x="2429" y="543"/>
                  <a:pt x="2536" y="567"/>
                  <a:pt x="2632" y="615"/>
                </a:cubicBezTo>
                <a:cubicBezTo>
                  <a:pt x="2988" y="798"/>
                  <a:pt x="3168" y="1257"/>
                  <a:pt x="3220" y="1421"/>
                </a:cubicBezTo>
                <a:cubicBezTo>
                  <a:pt x="3111" y="1861"/>
                  <a:pt x="3020" y="2157"/>
                  <a:pt x="2956" y="2352"/>
                </a:cubicBezTo>
                <a:cubicBezTo>
                  <a:pt x="2689" y="1948"/>
                  <a:pt x="2344" y="1526"/>
                  <a:pt x="2065" y="1469"/>
                </a:cubicBezTo>
                <a:cubicBezTo>
                  <a:pt x="2044" y="1465"/>
                  <a:pt x="2024" y="1463"/>
                  <a:pt x="2003" y="1463"/>
                </a:cubicBezTo>
                <a:cubicBezTo>
                  <a:pt x="1902" y="1463"/>
                  <a:pt x="1808" y="1511"/>
                  <a:pt x="1741" y="1598"/>
                </a:cubicBezTo>
                <a:cubicBezTo>
                  <a:pt x="1367" y="2068"/>
                  <a:pt x="1398" y="5392"/>
                  <a:pt x="1697" y="6055"/>
                </a:cubicBezTo>
                <a:cubicBezTo>
                  <a:pt x="1857" y="6406"/>
                  <a:pt x="2093" y="6530"/>
                  <a:pt x="2261" y="6570"/>
                </a:cubicBezTo>
                <a:cubicBezTo>
                  <a:pt x="2321" y="6584"/>
                  <a:pt x="2380" y="6590"/>
                  <a:pt x="2437" y="6590"/>
                </a:cubicBezTo>
                <a:cubicBezTo>
                  <a:pt x="2510" y="6590"/>
                  <a:pt x="2579" y="6580"/>
                  <a:pt x="2644" y="6562"/>
                </a:cubicBezTo>
                <a:lnTo>
                  <a:pt x="2644" y="7125"/>
                </a:lnTo>
                <a:cubicBezTo>
                  <a:pt x="2507" y="7178"/>
                  <a:pt x="2285" y="7245"/>
                  <a:pt x="2058" y="7245"/>
                </a:cubicBezTo>
                <a:cubicBezTo>
                  <a:pt x="1924" y="7245"/>
                  <a:pt x="1788" y="7221"/>
                  <a:pt x="1666" y="7158"/>
                </a:cubicBezTo>
                <a:cubicBezTo>
                  <a:pt x="1406" y="7021"/>
                  <a:pt x="1242" y="6710"/>
                  <a:pt x="1179" y="6231"/>
                </a:cubicBezTo>
                <a:cubicBezTo>
                  <a:pt x="855" y="3806"/>
                  <a:pt x="947" y="1014"/>
                  <a:pt x="1918" y="627"/>
                </a:cubicBezTo>
                <a:cubicBezTo>
                  <a:pt x="2062" y="571"/>
                  <a:pt x="2193" y="543"/>
                  <a:pt x="2317" y="543"/>
                </a:cubicBezTo>
                <a:close/>
                <a:moveTo>
                  <a:pt x="2316" y="1"/>
                </a:moveTo>
                <a:cubicBezTo>
                  <a:pt x="2125" y="1"/>
                  <a:pt x="1924" y="43"/>
                  <a:pt x="1714" y="127"/>
                </a:cubicBezTo>
                <a:cubicBezTo>
                  <a:pt x="1" y="811"/>
                  <a:pt x="519" y="5392"/>
                  <a:pt x="639" y="6303"/>
                </a:cubicBezTo>
                <a:cubicBezTo>
                  <a:pt x="731" y="6966"/>
                  <a:pt x="991" y="7416"/>
                  <a:pt x="1418" y="7637"/>
                </a:cubicBezTo>
                <a:cubicBezTo>
                  <a:pt x="1625" y="7744"/>
                  <a:pt x="1846" y="7785"/>
                  <a:pt x="2057" y="7785"/>
                </a:cubicBezTo>
                <a:cubicBezTo>
                  <a:pt x="2569" y="7785"/>
                  <a:pt x="3015" y="7556"/>
                  <a:pt x="3039" y="7541"/>
                </a:cubicBezTo>
                <a:cubicBezTo>
                  <a:pt x="3131" y="7497"/>
                  <a:pt x="3188" y="7405"/>
                  <a:pt x="3188" y="7301"/>
                </a:cubicBezTo>
                <a:lnTo>
                  <a:pt x="3188" y="6139"/>
                </a:lnTo>
                <a:cubicBezTo>
                  <a:pt x="3188" y="6035"/>
                  <a:pt x="3128" y="5939"/>
                  <a:pt x="3032" y="5895"/>
                </a:cubicBezTo>
                <a:cubicBezTo>
                  <a:pt x="2994" y="5876"/>
                  <a:pt x="2954" y="5866"/>
                  <a:pt x="2913" y="5866"/>
                </a:cubicBezTo>
                <a:cubicBezTo>
                  <a:pt x="2854" y="5866"/>
                  <a:pt x="2796" y="5886"/>
                  <a:pt x="2748" y="5927"/>
                </a:cubicBezTo>
                <a:cubicBezTo>
                  <a:pt x="2713" y="5955"/>
                  <a:pt x="2566" y="6048"/>
                  <a:pt x="2439" y="6048"/>
                </a:cubicBezTo>
                <a:cubicBezTo>
                  <a:pt x="2422" y="6048"/>
                  <a:pt x="2405" y="6047"/>
                  <a:pt x="2388" y="6043"/>
                </a:cubicBezTo>
                <a:cubicBezTo>
                  <a:pt x="2313" y="6026"/>
                  <a:pt x="2249" y="5955"/>
                  <a:pt x="2193" y="5831"/>
                </a:cubicBezTo>
                <a:cubicBezTo>
                  <a:pt x="1953" y="5307"/>
                  <a:pt x="1953" y="2916"/>
                  <a:pt x="2105" y="2136"/>
                </a:cubicBezTo>
                <a:lnTo>
                  <a:pt x="2105" y="2136"/>
                </a:lnTo>
                <a:cubicBezTo>
                  <a:pt x="2281" y="2324"/>
                  <a:pt x="2536" y="2676"/>
                  <a:pt x="2748" y="3039"/>
                </a:cubicBezTo>
                <a:cubicBezTo>
                  <a:pt x="2784" y="3103"/>
                  <a:pt x="2848" y="3147"/>
                  <a:pt x="2920" y="3167"/>
                </a:cubicBezTo>
                <a:cubicBezTo>
                  <a:pt x="2938" y="3171"/>
                  <a:pt x="2957" y="3173"/>
                  <a:pt x="2976" y="3173"/>
                </a:cubicBezTo>
                <a:cubicBezTo>
                  <a:pt x="3030" y="3173"/>
                  <a:pt x="3085" y="3156"/>
                  <a:pt x="3131" y="3127"/>
                </a:cubicBezTo>
                <a:cubicBezTo>
                  <a:pt x="3319" y="3003"/>
                  <a:pt x="3531" y="2444"/>
                  <a:pt x="3763" y="1473"/>
                </a:cubicBezTo>
                <a:cubicBezTo>
                  <a:pt x="3771" y="1434"/>
                  <a:pt x="3771" y="1390"/>
                  <a:pt x="3763" y="1346"/>
                </a:cubicBezTo>
                <a:cubicBezTo>
                  <a:pt x="3751" y="1310"/>
                  <a:pt x="3535" y="471"/>
                  <a:pt x="2880" y="136"/>
                </a:cubicBezTo>
                <a:cubicBezTo>
                  <a:pt x="2703" y="46"/>
                  <a:pt x="2515" y="1"/>
                  <a:pt x="2316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40"/>
          <p:cNvSpPr/>
          <p:nvPr/>
        </p:nvSpPr>
        <p:spPr>
          <a:xfrm>
            <a:off x="7346396" y="2745047"/>
            <a:ext cx="227015" cy="227810"/>
          </a:xfrm>
          <a:custGeom>
            <a:rect b="b" l="l" r="r" t="t"/>
            <a:pathLst>
              <a:path extrusionOk="0" h="10314" w="10278">
                <a:moveTo>
                  <a:pt x="1" y="0"/>
                </a:moveTo>
                <a:lnTo>
                  <a:pt x="1" y="8504"/>
                </a:lnTo>
                <a:cubicBezTo>
                  <a:pt x="1" y="9502"/>
                  <a:pt x="2301" y="10313"/>
                  <a:pt x="5137" y="10313"/>
                </a:cubicBezTo>
                <a:cubicBezTo>
                  <a:pt x="7977" y="10313"/>
                  <a:pt x="10278" y="9502"/>
                  <a:pt x="10278" y="8504"/>
                </a:cubicBezTo>
                <a:lnTo>
                  <a:pt x="10278" y="0"/>
                </a:ln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40"/>
          <p:cNvSpPr/>
          <p:nvPr/>
        </p:nvSpPr>
        <p:spPr>
          <a:xfrm>
            <a:off x="7340388" y="2739039"/>
            <a:ext cx="238943" cy="239804"/>
          </a:xfrm>
          <a:custGeom>
            <a:rect b="b" l="l" r="r" t="t"/>
            <a:pathLst>
              <a:path extrusionOk="0" h="10857" w="10818">
                <a:moveTo>
                  <a:pt x="10278" y="540"/>
                </a:moveTo>
                <a:lnTo>
                  <a:pt x="10278" y="8776"/>
                </a:lnTo>
                <a:cubicBezTo>
                  <a:pt x="10278" y="9503"/>
                  <a:pt x="8197" y="10314"/>
                  <a:pt x="5409" y="10314"/>
                </a:cubicBezTo>
                <a:cubicBezTo>
                  <a:pt x="2625" y="10314"/>
                  <a:pt x="544" y="9503"/>
                  <a:pt x="544" y="8776"/>
                </a:cubicBezTo>
                <a:lnTo>
                  <a:pt x="544" y="540"/>
                </a:lnTo>
                <a:close/>
                <a:moveTo>
                  <a:pt x="273" y="0"/>
                </a:moveTo>
                <a:cubicBezTo>
                  <a:pt x="125" y="0"/>
                  <a:pt x="0" y="120"/>
                  <a:pt x="0" y="272"/>
                </a:cubicBezTo>
                <a:lnTo>
                  <a:pt x="0" y="8776"/>
                </a:lnTo>
                <a:cubicBezTo>
                  <a:pt x="0" y="10126"/>
                  <a:pt x="2789" y="10856"/>
                  <a:pt x="5409" y="10856"/>
                </a:cubicBezTo>
                <a:cubicBezTo>
                  <a:pt x="8034" y="10856"/>
                  <a:pt x="10817" y="10126"/>
                  <a:pt x="10817" y="8776"/>
                </a:cubicBezTo>
                <a:lnTo>
                  <a:pt x="10817" y="272"/>
                </a:lnTo>
                <a:cubicBezTo>
                  <a:pt x="10817" y="120"/>
                  <a:pt x="10698" y="0"/>
                  <a:pt x="10550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40"/>
          <p:cNvSpPr/>
          <p:nvPr/>
        </p:nvSpPr>
        <p:spPr>
          <a:xfrm>
            <a:off x="7346396" y="2710436"/>
            <a:ext cx="227015" cy="69112"/>
          </a:xfrm>
          <a:custGeom>
            <a:rect b="b" l="l" r="r" t="t"/>
            <a:pathLst>
              <a:path extrusionOk="0" h="3129" w="10278">
                <a:moveTo>
                  <a:pt x="5137" y="1"/>
                </a:moveTo>
                <a:cubicBezTo>
                  <a:pt x="2301" y="1"/>
                  <a:pt x="1" y="701"/>
                  <a:pt x="1" y="1567"/>
                </a:cubicBezTo>
                <a:cubicBezTo>
                  <a:pt x="1" y="2430"/>
                  <a:pt x="2301" y="3129"/>
                  <a:pt x="5137" y="3129"/>
                </a:cubicBezTo>
                <a:cubicBezTo>
                  <a:pt x="7977" y="3129"/>
                  <a:pt x="10278" y="2430"/>
                  <a:pt x="10278" y="1567"/>
                </a:cubicBezTo>
                <a:cubicBezTo>
                  <a:pt x="10278" y="701"/>
                  <a:pt x="7977" y="1"/>
                  <a:pt x="513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40"/>
          <p:cNvSpPr/>
          <p:nvPr/>
        </p:nvSpPr>
        <p:spPr>
          <a:xfrm>
            <a:off x="7340388" y="2704450"/>
            <a:ext cx="238943" cy="81105"/>
          </a:xfrm>
          <a:custGeom>
            <a:rect b="b" l="l" r="r" t="t"/>
            <a:pathLst>
              <a:path extrusionOk="0" h="3672" w="10818">
                <a:moveTo>
                  <a:pt x="5409" y="544"/>
                </a:moveTo>
                <a:cubicBezTo>
                  <a:pt x="8381" y="544"/>
                  <a:pt x="10278" y="1311"/>
                  <a:pt x="10278" y="1838"/>
                </a:cubicBezTo>
                <a:cubicBezTo>
                  <a:pt x="10278" y="2366"/>
                  <a:pt x="8381" y="3129"/>
                  <a:pt x="5409" y="3129"/>
                </a:cubicBezTo>
                <a:cubicBezTo>
                  <a:pt x="2437" y="3129"/>
                  <a:pt x="544" y="2366"/>
                  <a:pt x="544" y="1838"/>
                </a:cubicBezTo>
                <a:cubicBezTo>
                  <a:pt x="544" y="1311"/>
                  <a:pt x="2437" y="544"/>
                  <a:pt x="5409" y="544"/>
                </a:cubicBezTo>
                <a:close/>
                <a:moveTo>
                  <a:pt x="5409" y="1"/>
                </a:moveTo>
                <a:cubicBezTo>
                  <a:pt x="2721" y="1"/>
                  <a:pt x="0" y="631"/>
                  <a:pt x="0" y="1838"/>
                </a:cubicBezTo>
                <a:cubicBezTo>
                  <a:pt x="0" y="3040"/>
                  <a:pt x="2721" y="3671"/>
                  <a:pt x="5409" y="3671"/>
                </a:cubicBezTo>
                <a:cubicBezTo>
                  <a:pt x="8097" y="3671"/>
                  <a:pt x="10817" y="3040"/>
                  <a:pt x="10817" y="1838"/>
                </a:cubicBezTo>
                <a:cubicBezTo>
                  <a:pt x="10817" y="631"/>
                  <a:pt x="8097" y="1"/>
                  <a:pt x="5409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40"/>
          <p:cNvSpPr/>
          <p:nvPr/>
        </p:nvSpPr>
        <p:spPr>
          <a:xfrm>
            <a:off x="7361217" y="2714964"/>
            <a:ext cx="197374" cy="60078"/>
          </a:xfrm>
          <a:custGeom>
            <a:rect b="b" l="l" r="r" t="t"/>
            <a:pathLst>
              <a:path extrusionOk="0" h="2720" w="8936">
                <a:moveTo>
                  <a:pt x="4466" y="0"/>
                </a:moveTo>
                <a:cubicBezTo>
                  <a:pt x="2001" y="0"/>
                  <a:pt x="1" y="611"/>
                  <a:pt x="1" y="1362"/>
                </a:cubicBezTo>
                <a:cubicBezTo>
                  <a:pt x="1" y="2113"/>
                  <a:pt x="2001" y="2720"/>
                  <a:pt x="4466" y="2720"/>
                </a:cubicBezTo>
                <a:cubicBezTo>
                  <a:pt x="6934" y="2720"/>
                  <a:pt x="8936" y="2113"/>
                  <a:pt x="8936" y="1362"/>
                </a:cubicBezTo>
                <a:cubicBezTo>
                  <a:pt x="8936" y="611"/>
                  <a:pt x="6934" y="0"/>
                  <a:pt x="446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40"/>
          <p:cNvSpPr/>
          <p:nvPr/>
        </p:nvSpPr>
        <p:spPr>
          <a:xfrm>
            <a:off x="7383790" y="2754076"/>
            <a:ext cx="152227" cy="21800"/>
          </a:xfrm>
          <a:custGeom>
            <a:rect b="b" l="l" r="r" t="t"/>
            <a:pathLst>
              <a:path extrusionOk="0" h="987" w="6892">
                <a:moveTo>
                  <a:pt x="3444" y="0"/>
                </a:moveTo>
                <a:cubicBezTo>
                  <a:pt x="2058" y="0"/>
                  <a:pt x="820" y="192"/>
                  <a:pt x="1" y="492"/>
                </a:cubicBezTo>
                <a:cubicBezTo>
                  <a:pt x="820" y="795"/>
                  <a:pt x="2058" y="987"/>
                  <a:pt x="3444" y="987"/>
                </a:cubicBezTo>
                <a:cubicBezTo>
                  <a:pt x="4830" y="987"/>
                  <a:pt x="6072" y="795"/>
                  <a:pt x="6891" y="492"/>
                </a:cubicBezTo>
                <a:cubicBezTo>
                  <a:pt x="6072" y="192"/>
                  <a:pt x="4830" y="0"/>
                  <a:pt x="3444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40"/>
          <p:cNvSpPr/>
          <p:nvPr/>
        </p:nvSpPr>
        <p:spPr>
          <a:xfrm>
            <a:off x="5624123" y="2825048"/>
            <a:ext cx="434594" cy="74391"/>
          </a:xfrm>
          <a:custGeom>
            <a:rect b="b" l="l" r="r" t="t"/>
            <a:pathLst>
              <a:path extrusionOk="0" h="3368" w="19676">
                <a:moveTo>
                  <a:pt x="19676" y="1"/>
                </a:moveTo>
                <a:lnTo>
                  <a:pt x="0" y="261"/>
                </a:lnTo>
                <a:lnTo>
                  <a:pt x="64" y="3172"/>
                </a:lnTo>
                <a:lnTo>
                  <a:pt x="19676" y="3368"/>
                </a:lnTo>
                <a:lnTo>
                  <a:pt x="1967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40"/>
          <p:cNvSpPr/>
          <p:nvPr/>
        </p:nvSpPr>
        <p:spPr>
          <a:xfrm>
            <a:off x="5618115" y="2819062"/>
            <a:ext cx="446587" cy="86384"/>
          </a:xfrm>
          <a:custGeom>
            <a:rect b="b" l="l" r="r" t="t"/>
            <a:pathLst>
              <a:path extrusionOk="0" h="3911" w="20219">
                <a:moveTo>
                  <a:pt x="19680" y="547"/>
                </a:moveTo>
                <a:lnTo>
                  <a:pt x="19680" y="3364"/>
                </a:lnTo>
                <a:lnTo>
                  <a:pt x="600" y="3176"/>
                </a:lnTo>
                <a:lnTo>
                  <a:pt x="548" y="799"/>
                </a:lnTo>
                <a:lnTo>
                  <a:pt x="19680" y="547"/>
                </a:lnTo>
                <a:close/>
                <a:moveTo>
                  <a:pt x="19948" y="1"/>
                </a:moveTo>
                <a:lnTo>
                  <a:pt x="268" y="260"/>
                </a:lnTo>
                <a:cubicBezTo>
                  <a:pt x="196" y="264"/>
                  <a:pt x="128" y="292"/>
                  <a:pt x="76" y="344"/>
                </a:cubicBezTo>
                <a:cubicBezTo>
                  <a:pt x="25" y="396"/>
                  <a:pt x="1" y="464"/>
                  <a:pt x="1" y="536"/>
                </a:cubicBezTo>
                <a:lnTo>
                  <a:pt x="64" y="3452"/>
                </a:lnTo>
                <a:cubicBezTo>
                  <a:pt x="69" y="3596"/>
                  <a:pt x="189" y="3715"/>
                  <a:pt x="332" y="3715"/>
                </a:cubicBezTo>
                <a:lnTo>
                  <a:pt x="19948" y="3911"/>
                </a:lnTo>
                <a:cubicBezTo>
                  <a:pt x="20019" y="3911"/>
                  <a:pt x="20088" y="3883"/>
                  <a:pt x="20139" y="3830"/>
                </a:cubicBezTo>
                <a:cubicBezTo>
                  <a:pt x="20191" y="3779"/>
                  <a:pt x="20219" y="3711"/>
                  <a:pt x="20219" y="3639"/>
                </a:cubicBezTo>
                <a:lnTo>
                  <a:pt x="20219" y="272"/>
                </a:lnTo>
                <a:cubicBezTo>
                  <a:pt x="20219" y="200"/>
                  <a:pt x="20191" y="132"/>
                  <a:pt x="20139" y="80"/>
                </a:cubicBezTo>
                <a:cubicBezTo>
                  <a:pt x="20088" y="28"/>
                  <a:pt x="20016" y="5"/>
                  <a:pt x="19948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40"/>
          <p:cNvSpPr/>
          <p:nvPr/>
        </p:nvSpPr>
        <p:spPr>
          <a:xfrm>
            <a:off x="6055890" y="2723512"/>
            <a:ext cx="65732" cy="175927"/>
          </a:xfrm>
          <a:custGeom>
            <a:rect b="b" l="l" r="r" t="t"/>
            <a:pathLst>
              <a:path extrusionOk="0" h="7965" w="2976">
                <a:moveTo>
                  <a:pt x="2976" y="0"/>
                </a:moveTo>
                <a:lnTo>
                  <a:pt x="0" y="5181"/>
                </a:lnTo>
                <a:lnTo>
                  <a:pt x="128" y="7965"/>
                </a:lnTo>
                <a:lnTo>
                  <a:pt x="2976" y="1814"/>
                </a:lnTo>
                <a:lnTo>
                  <a:pt x="29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40"/>
          <p:cNvSpPr/>
          <p:nvPr/>
        </p:nvSpPr>
        <p:spPr>
          <a:xfrm>
            <a:off x="6049860" y="2717592"/>
            <a:ext cx="77748" cy="187854"/>
          </a:xfrm>
          <a:custGeom>
            <a:rect b="b" l="l" r="r" t="t"/>
            <a:pathLst>
              <a:path extrusionOk="0" h="8505" w="3520">
                <a:moveTo>
                  <a:pt x="2981" y="1283"/>
                </a:moveTo>
                <a:lnTo>
                  <a:pt x="2981" y="2022"/>
                </a:lnTo>
                <a:lnTo>
                  <a:pt x="620" y="7115"/>
                </a:lnTo>
                <a:lnTo>
                  <a:pt x="548" y="5517"/>
                </a:lnTo>
                <a:lnTo>
                  <a:pt x="2981" y="1283"/>
                </a:lnTo>
                <a:close/>
                <a:moveTo>
                  <a:pt x="3253" y="1"/>
                </a:moveTo>
                <a:cubicBezTo>
                  <a:pt x="3157" y="1"/>
                  <a:pt x="3066" y="49"/>
                  <a:pt x="3017" y="137"/>
                </a:cubicBezTo>
                <a:lnTo>
                  <a:pt x="37" y="5314"/>
                </a:lnTo>
                <a:cubicBezTo>
                  <a:pt x="13" y="5357"/>
                  <a:pt x="1" y="5410"/>
                  <a:pt x="1" y="5461"/>
                </a:cubicBezTo>
                <a:lnTo>
                  <a:pt x="133" y="8245"/>
                </a:lnTo>
                <a:cubicBezTo>
                  <a:pt x="137" y="8369"/>
                  <a:pt x="229" y="8472"/>
                  <a:pt x="349" y="8496"/>
                </a:cubicBezTo>
                <a:cubicBezTo>
                  <a:pt x="369" y="8501"/>
                  <a:pt x="384" y="8505"/>
                  <a:pt x="401" y="8505"/>
                </a:cubicBezTo>
                <a:cubicBezTo>
                  <a:pt x="504" y="8505"/>
                  <a:pt x="605" y="8445"/>
                  <a:pt x="648" y="8345"/>
                </a:cubicBezTo>
                <a:lnTo>
                  <a:pt x="3496" y="2198"/>
                </a:lnTo>
                <a:cubicBezTo>
                  <a:pt x="3512" y="2162"/>
                  <a:pt x="3520" y="2121"/>
                  <a:pt x="3520" y="2082"/>
                </a:cubicBezTo>
                <a:lnTo>
                  <a:pt x="3520" y="272"/>
                </a:lnTo>
                <a:cubicBezTo>
                  <a:pt x="3520" y="149"/>
                  <a:pt x="3440" y="41"/>
                  <a:pt x="3321" y="9"/>
                </a:cubicBezTo>
                <a:cubicBezTo>
                  <a:pt x="3298" y="3"/>
                  <a:pt x="3276" y="1"/>
                  <a:pt x="3253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40"/>
          <p:cNvSpPr/>
          <p:nvPr/>
        </p:nvSpPr>
        <p:spPr>
          <a:xfrm>
            <a:off x="5624123" y="2883734"/>
            <a:ext cx="434594" cy="74302"/>
          </a:xfrm>
          <a:custGeom>
            <a:rect b="b" l="l" r="r" t="t"/>
            <a:pathLst>
              <a:path extrusionOk="0" h="3364" w="19676">
                <a:moveTo>
                  <a:pt x="19676" y="0"/>
                </a:moveTo>
                <a:lnTo>
                  <a:pt x="0" y="255"/>
                </a:lnTo>
                <a:lnTo>
                  <a:pt x="64" y="3171"/>
                </a:lnTo>
                <a:lnTo>
                  <a:pt x="19676" y="3363"/>
                </a:lnTo>
                <a:lnTo>
                  <a:pt x="196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40"/>
          <p:cNvSpPr/>
          <p:nvPr/>
        </p:nvSpPr>
        <p:spPr>
          <a:xfrm>
            <a:off x="5618115" y="2877727"/>
            <a:ext cx="446587" cy="86296"/>
          </a:xfrm>
          <a:custGeom>
            <a:rect b="b" l="l" r="r" t="t"/>
            <a:pathLst>
              <a:path extrusionOk="0" h="3907" w="20219">
                <a:moveTo>
                  <a:pt x="19680" y="544"/>
                </a:moveTo>
                <a:lnTo>
                  <a:pt x="19680" y="3364"/>
                </a:lnTo>
                <a:lnTo>
                  <a:pt x="600" y="3176"/>
                </a:lnTo>
                <a:lnTo>
                  <a:pt x="548" y="796"/>
                </a:lnTo>
                <a:lnTo>
                  <a:pt x="19680" y="544"/>
                </a:lnTo>
                <a:close/>
                <a:moveTo>
                  <a:pt x="19948" y="0"/>
                </a:moveTo>
                <a:lnTo>
                  <a:pt x="268" y="260"/>
                </a:lnTo>
                <a:cubicBezTo>
                  <a:pt x="196" y="260"/>
                  <a:pt x="128" y="288"/>
                  <a:pt x="76" y="340"/>
                </a:cubicBezTo>
                <a:cubicBezTo>
                  <a:pt x="25" y="392"/>
                  <a:pt x="1" y="464"/>
                  <a:pt x="1" y="536"/>
                </a:cubicBezTo>
                <a:lnTo>
                  <a:pt x="64" y="3447"/>
                </a:lnTo>
                <a:cubicBezTo>
                  <a:pt x="69" y="3595"/>
                  <a:pt x="189" y="3711"/>
                  <a:pt x="332" y="3711"/>
                </a:cubicBezTo>
                <a:lnTo>
                  <a:pt x="19948" y="3906"/>
                </a:lnTo>
                <a:cubicBezTo>
                  <a:pt x="20019" y="3906"/>
                  <a:pt x="20088" y="3879"/>
                  <a:pt x="20139" y="3827"/>
                </a:cubicBezTo>
                <a:cubicBezTo>
                  <a:pt x="20191" y="3779"/>
                  <a:pt x="20219" y="3707"/>
                  <a:pt x="20219" y="3635"/>
                </a:cubicBezTo>
                <a:lnTo>
                  <a:pt x="20219" y="272"/>
                </a:lnTo>
                <a:cubicBezTo>
                  <a:pt x="20219" y="197"/>
                  <a:pt x="20191" y="129"/>
                  <a:pt x="20139" y="77"/>
                </a:cubicBezTo>
                <a:cubicBezTo>
                  <a:pt x="20088" y="29"/>
                  <a:pt x="20016" y="0"/>
                  <a:pt x="19948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40"/>
          <p:cNvSpPr/>
          <p:nvPr/>
        </p:nvSpPr>
        <p:spPr>
          <a:xfrm>
            <a:off x="6055890" y="2782176"/>
            <a:ext cx="65732" cy="175861"/>
          </a:xfrm>
          <a:custGeom>
            <a:rect b="b" l="l" r="r" t="t"/>
            <a:pathLst>
              <a:path extrusionOk="0" h="7962" w="2976">
                <a:moveTo>
                  <a:pt x="2976" y="1"/>
                </a:moveTo>
                <a:lnTo>
                  <a:pt x="0" y="5177"/>
                </a:lnTo>
                <a:lnTo>
                  <a:pt x="128" y="7961"/>
                </a:lnTo>
                <a:lnTo>
                  <a:pt x="2976" y="1814"/>
                </a:lnTo>
                <a:lnTo>
                  <a:pt x="297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40"/>
          <p:cNvSpPr/>
          <p:nvPr/>
        </p:nvSpPr>
        <p:spPr>
          <a:xfrm>
            <a:off x="6049860" y="2776190"/>
            <a:ext cx="77748" cy="187832"/>
          </a:xfrm>
          <a:custGeom>
            <a:rect b="b" l="l" r="r" t="t"/>
            <a:pathLst>
              <a:path extrusionOk="0" h="8504" w="3520">
                <a:moveTo>
                  <a:pt x="2981" y="1286"/>
                </a:moveTo>
                <a:lnTo>
                  <a:pt x="2981" y="2025"/>
                </a:lnTo>
                <a:lnTo>
                  <a:pt x="620" y="7118"/>
                </a:lnTo>
                <a:lnTo>
                  <a:pt x="548" y="5516"/>
                </a:lnTo>
                <a:lnTo>
                  <a:pt x="2981" y="1286"/>
                </a:lnTo>
                <a:close/>
                <a:moveTo>
                  <a:pt x="3253" y="0"/>
                </a:moveTo>
                <a:cubicBezTo>
                  <a:pt x="3157" y="0"/>
                  <a:pt x="3066" y="48"/>
                  <a:pt x="3017" y="136"/>
                </a:cubicBezTo>
                <a:lnTo>
                  <a:pt x="37" y="5316"/>
                </a:lnTo>
                <a:cubicBezTo>
                  <a:pt x="13" y="5360"/>
                  <a:pt x="1" y="5412"/>
                  <a:pt x="1" y="5465"/>
                </a:cubicBezTo>
                <a:lnTo>
                  <a:pt x="133" y="8245"/>
                </a:lnTo>
                <a:cubicBezTo>
                  <a:pt x="137" y="8372"/>
                  <a:pt x="229" y="8476"/>
                  <a:pt x="349" y="8500"/>
                </a:cubicBezTo>
                <a:cubicBezTo>
                  <a:pt x="369" y="8503"/>
                  <a:pt x="384" y="8503"/>
                  <a:pt x="401" y="8503"/>
                </a:cubicBezTo>
                <a:cubicBezTo>
                  <a:pt x="504" y="8503"/>
                  <a:pt x="605" y="8444"/>
                  <a:pt x="648" y="8348"/>
                </a:cubicBezTo>
                <a:lnTo>
                  <a:pt x="3496" y="2197"/>
                </a:lnTo>
                <a:cubicBezTo>
                  <a:pt x="3512" y="2161"/>
                  <a:pt x="3520" y="2125"/>
                  <a:pt x="3520" y="2085"/>
                </a:cubicBezTo>
                <a:lnTo>
                  <a:pt x="3520" y="272"/>
                </a:lnTo>
                <a:cubicBezTo>
                  <a:pt x="3520" y="148"/>
                  <a:pt x="3440" y="40"/>
                  <a:pt x="3321" y="8"/>
                </a:cubicBezTo>
                <a:cubicBezTo>
                  <a:pt x="3298" y="3"/>
                  <a:pt x="3276" y="0"/>
                  <a:pt x="3253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40"/>
          <p:cNvSpPr/>
          <p:nvPr/>
        </p:nvSpPr>
        <p:spPr>
          <a:xfrm>
            <a:off x="5548341" y="2637083"/>
            <a:ext cx="277375" cy="229931"/>
          </a:xfrm>
          <a:custGeom>
            <a:rect b="b" l="l" r="r" t="t"/>
            <a:pathLst>
              <a:path extrusionOk="0" h="10410" w="12558">
                <a:moveTo>
                  <a:pt x="10473" y="1"/>
                </a:moveTo>
                <a:cubicBezTo>
                  <a:pt x="9928" y="1"/>
                  <a:pt x="9384" y="669"/>
                  <a:pt x="9063" y="938"/>
                </a:cubicBezTo>
                <a:cubicBezTo>
                  <a:pt x="8672" y="1261"/>
                  <a:pt x="515" y="6634"/>
                  <a:pt x="260" y="7477"/>
                </a:cubicBezTo>
                <a:cubicBezTo>
                  <a:pt x="0" y="8315"/>
                  <a:pt x="260" y="10192"/>
                  <a:pt x="2006" y="10388"/>
                </a:cubicBezTo>
                <a:cubicBezTo>
                  <a:pt x="2140" y="10403"/>
                  <a:pt x="2273" y="10410"/>
                  <a:pt x="2405" y="10410"/>
                </a:cubicBezTo>
                <a:cubicBezTo>
                  <a:pt x="3989" y="10410"/>
                  <a:pt x="5368" y="9403"/>
                  <a:pt x="6084" y="9222"/>
                </a:cubicBezTo>
                <a:cubicBezTo>
                  <a:pt x="6862" y="9031"/>
                  <a:pt x="7186" y="8966"/>
                  <a:pt x="7186" y="8966"/>
                </a:cubicBezTo>
                <a:lnTo>
                  <a:pt x="12558" y="1712"/>
                </a:lnTo>
                <a:lnTo>
                  <a:pt x="11004" y="1389"/>
                </a:lnTo>
                <a:cubicBezTo>
                  <a:pt x="11004" y="1389"/>
                  <a:pt x="11456" y="486"/>
                  <a:pt x="10809" y="95"/>
                </a:cubicBezTo>
                <a:cubicBezTo>
                  <a:pt x="10698" y="29"/>
                  <a:pt x="10585" y="1"/>
                  <a:pt x="1047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40"/>
          <p:cNvSpPr/>
          <p:nvPr/>
        </p:nvSpPr>
        <p:spPr>
          <a:xfrm>
            <a:off x="5544343" y="2631076"/>
            <a:ext cx="287646" cy="241902"/>
          </a:xfrm>
          <a:custGeom>
            <a:rect b="b" l="l" r="r" t="t"/>
            <a:pathLst>
              <a:path extrusionOk="0" h="10952" w="13023">
                <a:moveTo>
                  <a:pt x="10654" y="547"/>
                </a:moveTo>
                <a:cubicBezTo>
                  <a:pt x="10722" y="547"/>
                  <a:pt x="10790" y="563"/>
                  <a:pt x="10850" y="598"/>
                </a:cubicBezTo>
                <a:cubicBezTo>
                  <a:pt x="11273" y="854"/>
                  <a:pt x="10958" y="1514"/>
                  <a:pt x="10942" y="1542"/>
                </a:cubicBezTo>
                <a:cubicBezTo>
                  <a:pt x="10905" y="1617"/>
                  <a:pt x="10905" y="1706"/>
                  <a:pt x="10942" y="1781"/>
                </a:cubicBezTo>
                <a:cubicBezTo>
                  <a:pt x="10977" y="1857"/>
                  <a:pt x="11049" y="1913"/>
                  <a:pt x="11129" y="1929"/>
                </a:cubicBezTo>
                <a:lnTo>
                  <a:pt x="12267" y="2165"/>
                </a:lnTo>
                <a:lnTo>
                  <a:pt x="7211" y="8995"/>
                </a:lnTo>
                <a:cubicBezTo>
                  <a:pt x="7059" y="9026"/>
                  <a:pt x="6735" y="9098"/>
                  <a:pt x="6200" y="9234"/>
                </a:cubicBezTo>
                <a:cubicBezTo>
                  <a:pt x="5944" y="9294"/>
                  <a:pt x="5638" y="9442"/>
                  <a:pt x="5282" y="9614"/>
                </a:cubicBezTo>
                <a:cubicBezTo>
                  <a:pt x="4563" y="9957"/>
                  <a:pt x="3604" y="10412"/>
                  <a:pt x="2580" y="10412"/>
                </a:cubicBezTo>
                <a:cubicBezTo>
                  <a:pt x="2460" y="10412"/>
                  <a:pt x="2339" y="10406"/>
                  <a:pt x="2218" y="10393"/>
                </a:cubicBezTo>
                <a:cubicBezTo>
                  <a:pt x="1675" y="10333"/>
                  <a:pt x="1256" y="10085"/>
                  <a:pt x="980" y="9662"/>
                </a:cubicBezTo>
                <a:cubicBezTo>
                  <a:pt x="605" y="9091"/>
                  <a:pt x="557" y="8291"/>
                  <a:pt x="696" y="7832"/>
                </a:cubicBezTo>
                <a:cubicBezTo>
                  <a:pt x="960" y="7209"/>
                  <a:pt x="6145" y="3666"/>
                  <a:pt x="8094" y="2336"/>
                </a:cubicBezTo>
                <a:cubicBezTo>
                  <a:pt x="8921" y="1769"/>
                  <a:pt x="9320" y="1497"/>
                  <a:pt x="9415" y="1418"/>
                </a:cubicBezTo>
                <a:cubicBezTo>
                  <a:pt x="9491" y="1354"/>
                  <a:pt x="9576" y="1274"/>
                  <a:pt x="9671" y="1182"/>
                </a:cubicBezTo>
                <a:cubicBezTo>
                  <a:pt x="10023" y="847"/>
                  <a:pt x="10363" y="547"/>
                  <a:pt x="10654" y="547"/>
                </a:cubicBezTo>
                <a:close/>
                <a:moveTo>
                  <a:pt x="10657" y="1"/>
                </a:moveTo>
                <a:cubicBezTo>
                  <a:pt x="10120" y="1"/>
                  <a:pt x="9621" y="478"/>
                  <a:pt x="9296" y="790"/>
                </a:cubicBezTo>
                <a:cubicBezTo>
                  <a:pt x="9212" y="874"/>
                  <a:pt x="9137" y="946"/>
                  <a:pt x="9068" y="1002"/>
                </a:cubicBezTo>
                <a:cubicBezTo>
                  <a:pt x="8988" y="1066"/>
                  <a:pt x="8433" y="1450"/>
                  <a:pt x="7790" y="1889"/>
                </a:cubicBezTo>
                <a:cubicBezTo>
                  <a:pt x="2410" y="5564"/>
                  <a:pt x="345" y="7129"/>
                  <a:pt x="181" y="7668"/>
                </a:cubicBezTo>
                <a:cubicBezTo>
                  <a:pt x="1" y="8248"/>
                  <a:pt x="34" y="9211"/>
                  <a:pt x="524" y="9957"/>
                </a:cubicBezTo>
                <a:cubicBezTo>
                  <a:pt x="892" y="10516"/>
                  <a:pt x="1455" y="10852"/>
                  <a:pt x="2158" y="10927"/>
                </a:cubicBezTo>
                <a:cubicBezTo>
                  <a:pt x="2302" y="10944"/>
                  <a:pt x="2445" y="10951"/>
                  <a:pt x="2585" y="10951"/>
                </a:cubicBezTo>
                <a:cubicBezTo>
                  <a:pt x="3728" y="10951"/>
                  <a:pt x="4746" y="10468"/>
                  <a:pt x="5513" y="10101"/>
                </a:cubicBezTo>
                <a:cubicBezTo>
                  <a:pt x="5845" y="9945"/>
                  <a:pt x="6128" y="9810"/>
                  <a:pt x="6333" y="9758"/>
                </a:cubicBezTo>
                <a:cubicBezTo>
                  <a:pt x="7091" y="9566"/>
                  <a:pt x="7415" y="9502"/>
                  <a:pt x="7419" y="9502"/>
                </a:cubicBezTo>
                <a:cubicBezTo>
                  <a:pt x="7483" y="9489"/>
                  <a:pt x="7542" y="9450"/>
                  <a:pt x="7583" y="9398"/>
                </a:cubicBezTo>
                <a:lnTo>
                  <a:pt x="12955" y="2148"/>
                </a:lnTo>
                <a:cubicBezTo>
                  <a:pt x="13010" y="2073"/>
                  <a:pt x="13023" y="1977"/>
                  <a:pt x="12990" y="1889"/>
                </a:cubicBezTo>
                <a:cubicBezTo>
                  <a:pt x="12959" y="1805"/>
                  <a:pt x="12883" y="1741"/>
                  <a:pt x="12795" y="1721"/>
                </a:cubicBezTo>
                <a:lnTo>
                  <a:pt x="11548" y="1461"/>
                </a:lnTo>
                <a:cubicBezTo>
                  <a:pt x="11664" y="1034"/>
                  <a:pt x="11661" y="455"/>
                  <a:pt x="11129" y="135"/>
                </a:cubicBezTo>
                <a:cubicBezTo>
                  <a:pt x="10971" y="40"/>
                  <a:pt x="10813" y="1"/>
                  <a:pt x="10657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40"/>
          <p:cNvSpPr/>
          <p:nvPr/>
        </p:nvSpPr>
        <p:spPr>
          <a:xfrm>
            <a:off x="5548341" y="2796180"/>
            <a:ext cx="162962" cy="70835"/>
          </a:xfrm>
          <a:custGeom>
            <a:rect b="b" l="l" r="r" t="t"/>
            <a:pathLst>
              <a:path extrusionOk="0" h="3207" w="7378">
                <a:moveTo>
                  <a:pt x="1169" y="1"/>
                </a:moveTo>
                <a:cubicBezTo>
                  <a:pt x="896" y="1"/>
                  <a:pt x="588" y="73"/>
                  <a:pt x="260" y="274"/>
                </a:cubicBezTo>
                <a:cubicBezTo>
                  <a:pt x="0" y="1112"/>
                  <a:pt x="260" y="2989"/>
                  <a:pt x="2006" y="3185"/>
                </a:cubicBezTo>
                <a:cubicBezTo>
                  <a:pt x="2140" y="3200"/>
                  <a:pt x="2273" y="3207"/>
                  <a:pt x="2405" y="3207"/>
                </a:cubicBezTo>
                <a:cubicBezTo>
                  <a:pt x="3989" y="3207"/>
                  <a:pt x="5368" y="2200"/>
                  <a:pt x="6084" y="2019"/>
                </a:cubicBezTo>
                <a:cubicBezTo>
                  <a:pt x="6862" y="1828"/>
                  <a:pt x="7186" y="1763"/>
                  <a:pt x="7186" y="1763"/>
                </a:cubicBezTo>
                <a:lnTo>
                  <a:pt x="7378" y="1500"/>
                </a:lnTo>
                <a:lnTo>
                  <a:pt x="2329" y="465"/>
                </a:lnTo>
                <a:cubicBezTo>
                  <a:pt x="2329" y="465"/>
                  <a:pt x="1862" y="1"/>
                  <a:pt x="116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40"/>
          <p:cNvSpPr/>
          <p:nvPr/>
        </p:nvSpPr>
        <p:spPr>
          <a:xfrm>
            <a:off x="5544343" y="2790216"/>
            <a:ext cx="173321" cy="82762"/>
          </a:xfrm>
          <a:custGeom>
            <a:rect b="b" l="l" r="r" t="t"/>
            <a:pathLst>
              <a:path extrusionOk="0" h="3747" w="7847">
                <a:moveTo>
                  <a:pt x="1350" y="542"/>
                </a:moveTo>
                <a:cubicBezTo>
                  <a:pt x="1915" y="542"/>
                  <a:pt x="2297" y="907"/>
                  <a:pt x="2318" y="927"/>
                </a:cubicBezTo>
                <a:cubicBezTo>
                  <a:pt x="2358" y="966"/>
                  <a:pt x="2406" y="990"/>
                  <a:pt x="2458" y="1003"/>
                </a:cubicBezTo>
                <a:lnTo>
                  <a:pt x="6783" y="1886"/>
                </a:lnTo>
                <a:cubicBezTo>
                  <a:pt x="6628" y="1921"/>
                  <a:pt x="6432" y="1969"/>
                  <a:pt x="6200" y="2029"/>
                </a:cubicBezTo>
                <a:cubicBezTo>
                  <a:pt x="5944" y="2089"/>
                  <a:pt x="5638" y="2237"/>
                  <a:pt x="5282" y="2409"/>
                </a:cubicBezTo>
                <a:cubicBezTo>
                  <a:pt x="4563" y="2752"/>
                  <a:pt x="3607" y="3207"/>
                  <a:pt x="2581" y="3207"/>
                </a:cubicBezTo>
                <a:cubicBezTo>
                  <a:pt x="2461" y="3207"/>
                  <a:pt x="2340" y="3201"/>
                  <a:pt x="2218" y="3188"/>
                </a:cubicBezTo>
                <a:cubicBezTo>
                  <a:pt x="1675" y="3128"/>
                  <a:pt x="1256" y="2880"/>
                  <a:pt x="980" y="2457"/>
                </a:cubicBezTo>
                <a:cubicBezTo>
                  <a:pt x="629" y="1925"/>
                  <a:pt x="565" y="1195"/>
                  <a:pt x="672" y="719"/>
                </a:cubicBezTo>
                <a:cubicBezTo>
                  <a:pt x="916" y="590"/>
                  <a:pt x="1145" y="542"/>
                  <a:pt x="1350" y="542"/>
                </a:cubicBezTo>
                <a:close/>
                <a:moveTo>
                  <a:pt x="1349" y="0"/>
                </a:moveTo>
                <a:cubicBezTo>
                  <a:pt x="1024" y="0"/>
                  <a:pt x="666" y="86"/>
                  <a:pt x="297" y="312"/>
                </a:cubicBezTo>
                <a:cubicBezTo>
                  <a:pt x="241" y="348"/>
                  <a:pt x="201" y="400"/>
                  <a:pt x="181" y="463"/>
                </a:cubicBezTo>
                <a:cubicBezTo>
                  <a:pt x="1" y="1043"/>
                  <a:pt x="34" y="2006"/>
                  <a:pt x="524" y="2752"/>
                </a:cubicBezTo>
                <a:cubicBezTo>
                  <a:pt x="892" y="3311"/>
                  <a:pt x="1455" y="3647"/>
                  <a:pt x="2158" y="3722"/>
                </a:cubicBezTo>
                <a:cubicBezTo>
                  <a:pt x="2302" y="3739"/>
                  <a:pt x="2445" y="3746"/>
                  <a:pt x="2585" y="3746"/>
                </a:cubicBezTo>
                <a:cubicBezTo>
                  <a:pt x="3728" y="3746"/>
                  <a:pt x="4746" y="3263"/>
                  <a:pt x="5513" y="2896"/>
                </a:cubicBezTo>
                <a:cubicBezTo>
                  <a:pt x="5845" y="2740"/>
                  <a:pt x="6128" y="2605"/>
                  <a:pt x="6333" y="2553"/>
                </a:cubicBezTo>
                <a:cubicBezTo>
                  <a:pt x="7091" y="2361"/>
                  <a:pt x="7415" y="2297"/>
                  <a:pt x="7419" y="2297"/>
                </a:cubicBezTo>
                <a:cubicBezTo>
                  <a:pt x="7483" y="2284"/>
                  <a:pt x="7542" y="2245"/>
                  <a:pt x="7583" y="2193"/>
                </a:cubicBezTo>
                <a:lnTo>
                  <a:pt x="7778" y="1930"/>
                </a:lnTo>
                <a:cubicBezTo>
                  <a:pt x="7834" y="1853"/>
                  <a:pt x="7846" y="1757"/>
                  <a:pt x="7814" y="1674"/>
                </a:cubicBezTo>
                <a:cubicBezTo>
                  <a:pt x="7778" y="1586"/>
                  <a:pt x="7706" y="1522"/>
                  <a:pt x="7614" y="1502"/>
                </a:cubicBezTo>
                <a:lnTo>
                  <a:pt x="2642" y="487"/>
                </a:lnTo>
                <a:cubicBezTo>
                  <a:pt x="2383" y="259"/>
                  <a:pt x="1915" y="0"/>
                  <a:pt x="1349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40"/>
          <p:cNvSpPr/>
          <p:nvPr/>
        </p:nvSpPr>
        <p:spPr>
          <a:xfrm>
            <a:off x="5599761" y="2667763"/>
            <a:ext cx="534738" cy="138710"/>
          </a:xfrm>
          <a:custGeom>
            <a:rect b="b" l="l" r="r" t="t"/>
            <a:pathLst>
              <a:path extrusionOk="0" h="6280" w="24210">
                <a:moveTo>
                  <a:pt x="8676" y="0"/>
                </a:moveTo>
                <a:lnTo>
                  <a:pt x="1" y="6279"/>
                </a:lnTo>
                <a:lnTo>
                  <a:pt x="15147" y="6279"/>
                </a:lnTo>
                <a:cubicBezTo>
                  <a:pt x="19872" y="6279"/>
                  <a:pt x="21298" y="6023"/>
                  <a:pt x="21298" y="6023"/>
                </a:cubicBezTo>
                <a:lnTo>
                  <a:pt x="24209" y="0"/>
                </a:lnTo>
                <a:lnTo>
                  <a:pt x="24209" y="0"/>
                </a:lnTo>
                <a:cubicBezTo>
                  <a:pt x="24209" y="0"/>
                  <a:pt x="17432" y="430"/>
                  <a:pt x="13714" y="430"/>
                </a:cubicBezTo>
                <a:cubicBezTo>
                  <a:pt x="13102" y="430"/>
                  <a:pt x="12573" y="419"/>
                  <a:pt x="12171" y="392"/>
                </a:cubicBezTo>
                <a:cubicBezTo>
                  <a:pt x="9323" y="196"/>
                  <a:pt x="8676" y="0"/>
                  <a:pt x="86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40"/>
          <p:cNvSpPr/>
          <p:nvPr/>
        </p:nvSpPr>
        <p:spPr>
          <a:xfrm>
            <a:off x="5593333" y="2661821"/>
            <a:ext cx="547527" cy="150637"/>
          </a:xfrm>
          <a:custGeom>
            <a:rect b="b" l="l" r="r" t="t"/>
            <a:pathLst>
              <a:path extrusionOk="0" h="6820" w="24789">
                <a:moveTo>
                  <a:pt x="9027" y="561"/>
                </a:moveTo>
                <a:cubicBezTo>
                  <a:pt x="9334" y="629"/>
                  <a:pt x="10241" y="780"/>
                  <a:pt x="12442" y="928"/>
                </a:cubicBezTo>
                <a:cubicBezTo>
                  <a:pt x="12861" y="957"/>
                  <a:pt x="13411" y="969"/>
                  <a:pt x="14046" y="969"/>
                </a:cubicBezTo>
                <a:cubicBezTo>
                  <a:pt x="17204" y="969"/>
                  <a:pt x="22461" y="665"/>
                  <a:pt x="24058" y="568"/>
                </a:cubicBezTo>
                <a:lnTo>
                  <a:pt x="24058" y="568"/>
                </a:lnTo>
                <a:lnTo>
                  <a:pt x="21409" y="6045"/>
                </a:lnTo>
                <a:cubicBezTo>
                  <a:pt x="20957" y="6105"/>
                  <a:pt x="19300" y="6281"/>
                  <a:pt x="15438" y="6281"/>
                </a:cubicBezTo>
                <a:lnTo>
                  <a:pt x="1127" y="6281"/>
                </a:lnTo>
                <a:lnTo>
                  <a:pt x="9027" y="561"/>
                </a:lnTo>
                <a:close/>
                <a:moveTo>
                  <a:pt x="8963" y="0"/>
                </a:moveTo>
                <a:cubicBezTo>
                  <a:pt x="8908" y="0"/>
                  <a:pt x="8853" y="19"/>
                  <a:pt x="8807" y="54"/>
                </a:cubicBezTo>
                <a:lnTo>
                  <a:pt x="136" y="6333"/>
                </a:lnTo>
                <a:cubicBezTo>
                  <a:pt x="40" y="6401"/>
                  <a:pt x="0" y="6521"/>
                  <a:pt x="36" y="6632"/>
                </a:cubicBezTo>
                <a:cubicBezTo>
                  <a:pt x="72" y="6744"/>
                  <a:pt x="176" y="6820"/>
                  <a:pt x="292" y="6820"/>
                </a:cubicBezTo>
                <a:lnTo>
                  <a:pt x="15438" y="6820"/>
                </a:lnTo>
                <a:cubicBezTo>
                  <a:pt x="20135" y="6820"/>
                  <a:pt x="21577" y="6568"/>
                  <a:pt x="21637" y="6556"/>
                </a:cubicBezTo>
                <a:cubicBezTo>
                  <a:pt x="21720" y="6540"/>
                  <a:pt x="21796" y="6488"/>
                  <a:pt x="21833" y="6408"/>
                </a:cubicBezTo>
                <a:lnTo>
                  <a:pt x="24744" y="389"/>
                </a:lnTo>
                <a:cubicBezTo>
                  <a:pt x="24788" y="301"/>
                  <a:pt x="24780" y="201"/>
                  <a:pt x="24729" y="122"/>
                </a:cubicBezTo>
                <a:cubicBezTo>
                  <a:pt x="24678" y="49"/>
                  <a:pt x="24602" y="0"/>
                  <a:pt x="24515" y="0"/>
                </a:cubicBezTo>
                <a:cubicBezTo>
                  <a:pt x="24505" y="0"/>
                  <a:pt x="24495" y="1"/>
                  <a:pt x="24485" y="2"/>
                </a:cubicBezTo>
                <a:cubicBezTo>
                  <a:pt x="24406" y="5"/>
                  <a:pt x="17697" y="428"/>
                  <a:pt x="14022" y="428"/>
                </a:cubicBezTo>
                <a:cubicBezTo>
                  <a:pt x="13409" y="428"/>
                  <a:pt x="12881" y="417"/>
                  <a:pt x="12482" y="389"/>
                </a:cubicBezTo>
                <a:cubicBezTo>
                  <a:pt x="9734" y="201"/>
                  <a:pt x="9047" y="13"/>
                  <a:pt x="9043" y="13"/>
                </a:cubicBezTo>
                <a:cubicBezTo>
                  <a:pt x="9017" y="4"/>
                  <a:pt x="8990" y="0"/>
                  <a:pt x="8963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40"/>
          <p:cNvSpPr/>
          <p:nvPr/>
        </p:nvSpPr>
        <p:spPr>
          <a:xfrm>
            <a:off x="5599761" y="2800796"/>
            <a:ext cx="474749" cy="35760"/>
          </a:xfrm>
          <a:custGeom>
            <a:rect b="b" l="l" r="r" t="t"/>
            <a:pathLst>
              <a:path extrusionOk="0" h="1619" w="21494">
                <a:moveTo>
                  <a:pt x="21298" y="0"/>
                </a:moveTo>
                <a:lnTo>
                  <a:pt x="1" y="256"/>
                </a:lnTo>
                <a:lnTo>
                  <a:pt x="260" y="1422"/>
                </a:lnTo>
                <a:cubicBezTo>
                  <a:pt x="260" y="1422"/>
                  <a:pt x="12558" y="1486"/>
                  <a:pt x="15798" y="1486"/>
                </a:cubicBezTo>
                <a:cubicBezTo>
                  <a:pt x="19033" y="1486"/>
                  <a:pt x="21494" y="1619"/>
                  <a:pt x="21494" y="1619"/>
                </a:cubicBezTo>
                <a:lnTo>
                  <a:pt x="2129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40"/>
          <p:cNvSpPr/>
          <p:nvPr/>
        </p:nvSpPr>
        <p:spPr>
          <a:xfrm>
            <a:off x="5593576" y="2794766"/>
            <a:ext cx="487007" cy="47775"/>
          </a:xfrm>
          <a:custGeom>
            <a:rect b="b" l="l" r="r" t="t"/>
            <a:pathLst>
              <a:path extrusionOk="0" h="2163" w="22049">
                <a:moveTo>
                  <a:pt x="21339" y="545"/>
                </a:moveTo>
                <a:lnTo>
                  <a:pt x="21466" y="1604"/>
                </a:lnTo>
                <a:cubicBezTo>
                  <a:pt x="20695" y="1571"/>
                  <a:pt x="18614" y="1492"/>
                  <a:pt x="16078" y="1492"/>
                </a:cubicBezTo>
                <a:cubicBezTo>
                  <a:pt x="13115" y="1492"/>
                  <a:pt x="2417" y="1436"/>
                  <a:pt x="756" y="1428"/>
                </a:cubicBezTo>
                <a:lnTo>
                  <a:pt x="616" y="797"/>
                </a:lnTo>
                <a:lnTo>
                  <a:pt x="21339" y="545"/>
                </a:lnTo>
                <a:close/>
                <a:moveTo>
                  <a:pt x="21602" y="1"/>
                </a:moveTo>
                <a:cubicBezTo>
                  <a:pt x="21593" y="1"/>
                  <a:pt x="21584" y="1"/>
                  <a:pt x="21574" y="2"/>
                </a:cubicBezTo>
                <a:lnTo>
                  <a:pt x="277" y="262"/>
                </a:lnTo>
                <a:cubicBezTo>
                  <a:pt x="197" y="262"/>
                  <a:pt x="121" y="297"/>
                  <a:pt x="69" y="362"/>
                </a:cubicBezTo>
                <a:cubicBezTo>
                  <a:pt x="21" y="425"/>
                  <a:pt x="1" y="509"/>
                  <a:pt x="17" y="589"/>
                </a:cubicBezTo>
                <a:lnTo>
                  <a:pt x="277" y="1755"/>
                </a:lnTo>
                <a:cubicBezTo>
                  <a:pt x="305" y="1879"/>
                  <a:pt x="413" y="1967"/>
                  <a:pt x="540" y="1967"/>
                </a:cubicBezTo>
                <a:cubicBezTo>
                  <a:pt x="660" y="1967"/>
                  <a:pt x="12875" y="2031"/>
                  <a:pt x="16078" y="2031"/>
                </a:cubicBezTo>
                <a:cubicBezTo>
                  <a:pt x="19269" y="2031"/>
                  <a:pt x="21733" y="2159"/>
                  <a:pt x="21757" y="2159"/>
                </a:cubicBezTo>
                <a:cubicBezTo>
                  <a:pt x="21761" y="2163"/>
                  <a:pt x="21766" y="2163"/>
                  <a:pt x="21774" y="2163"/>
                </a:cubicBezTo>
                <a:cubicBezTo>
                  <a:pt x="21846" y="2163"/>
                  <a:pt x="21918" y="2131"/>
                  <a:pt x="21969" y="2075"/>
                </a:cubicBezTo>
                <a:cubicBezTo>
                  <a:pt x="22025" y="2015"/>
                  <a:pt x="22049" y="1939"/>
                  <a:pt x="22041" y="1859"/>
                </a:cubicBezTo>
                <a:lnTo>
                  <a:pt x="21846" y="242"/>
                </a:lnTo>
                <a:cubicBezTo>
                  <a:pt x="21830" y="111"/>
                  <a:pt x="21735" y="1"/>
                  <a:pt x="21602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40"/>
          <p:cNvSpPr/>
          <p:nvPr/>
        </p:nvSpPr>
        <p:spPr>
          <a:xfrm>
            <a:off x="6070180" y="2667763"/>
            <a:ext cx="64319" cy="168793"/>
          </a:xfrm>
          <a:custGeom>
            <a:rect b="b" l="l" r="r" t="t"/>
            <a:pathLst>
              <a:path extrusionOk="0" h="7642" w="2912">
                <a:moveTo>
                  <a:pt x="2911" y="0"/>
                </a:moveTo>
                <a:lnTo>
                  <a:pt x="0" y="6023"/>
                </a:lnTo>
                <a:lnTo>
                  <a:pt x="196" y="7642"/>
                </a:lnTo>
                <a:lnTo>
                  <a:pt x="2911" y="1426"/>
                </a:lnTo>
                <a:lnTo>
                  <a:pt x="29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40"/>
          <p:cNvSpPr/>
          <p:nvPr/>
        </p:nvSpPr>
        <p:spPr>
          <a:xfrm>
            <a:off x="6064084" y="2661799"/>
            <a:ext cx="76423" cy="180742"/>
          </a:xfrm>
          <a:custGeom>
            <a:rect b="b" l="l" r="r" t="t"/>
            <a:pathLst>
              <a:path extrusionOk="0" h="8183" w="3460">
                <a:moveTo>
                  <a:pt x="2920" y="1452"/>
                </a:moveTo>
                <a:lnTo>
                  <a:pt x="2920" y="1640"/>
                </a:lnTo>
                <a:lnTo>
                  <a:pt x="619" y="6893"/>
                </a:lnTo>
                <a:lnTo>
                  <a:pt x="555" y="6338"/>
                </a:lnTo>
                <a:lnTo>
                  <a:pt x="2920" y="1452"/>
                </a:lnTo>
                <a:close/>
                <a:moveTo>
                  <a:pt x="3189" y="0"/>
                </a:moveTo>
                <a:cubicBezTo>
                  <a:pt x="3086" y="0"/>
                  <a:pt x="2991" y="60"/>
                  <a:pt x="2944" y="154"/>
                </a:cubicBezTo>
                <a:lnTo>
                  <a:pt x="33" y="6174"/>
                </a:lnTo>
                <a:cubicBezTo>
                  <a:pt x="9" y="6222"/>
                  <a:pt x="0" y="6273"/>
                  <a:pt x="9" y="6325"/>
                </a:cubicBezTo>
                <a:lnTo>
                  <a:pt x="200" y="7943"/>
                </a:lnTo>
                <a:cubicBezTo>
                  <a:pt x="216" y="8063"/>
                  <a:pt x="312" y="8159"/>
                  <a:pt x="431" y="8179"/>
                </a:cubicBezTo>
                <a:cubicBezTo>
                  <a:pt x="444" y="8179"/>
                  <a:pt x="455" y="8183"/>
                  <a:pt x="472" y="8183"/>
                </a:cubicBezTo>
                <a:cubicBezTo>
                  <a:pt x="575" y="8183"/>
                  <a:pt x="675" y="8119"/>
                  <a:pt x="719" y="8019"/>
                </a:cubicBezTo>
                <a:lnTo>
                  <a:pt x="3436" y="1804"/>
                </a:lnTo>
                <a:cubicBezTo>
                  <a:pt x="3451" y="1772"/>
                  <a:pt x="3460" y="1732"/>
                  <a:pt x="3460" y="1696"/>
                </a:cubicBezTo>
                <a:lnTo>
                  <a:pt x="3460" y="270"/>
                </a:lnTo>
                <a:cubicBezTo>
                  <a:pt x="3460" y="147"/>
                  <a:pt x="3372" y="35"/>
                  <a:pt x="3248" y="7"/>
                </a:cubicBezTo>
                <a:cubicBezTo>
                  <a:pt x="3228" y="2"/>
                  <a:pt x="3209" y="0"/>
                  <a:pt x="3189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40"/>
          <p:cNvSpPr/>
          <p:nvPr/>
        </p:nvSpPr>
        <p:spPr>
          <a:xfrm>
            <a:off x="6206549" y="2969655"/>
            <a:ext cx="846879" cy="27543"/>
          </a:xfrm>
          <a:custGeom>
            <a:rect b="b" l="l" r="r" t="t"/>
            <a:pathLst>
              <a:path extrusionOk="0" h="1247" w="38342">
                <a:moveTo>
                  <a:pt x="624" y="0"/>
                </a:moveTo>
                <a:cubicBezTo>
                  <a:pt x="281" y="0"/>
                  <a:pt x="1" y="276"/>
                  <a:pt x="1" y="623"/>
                </a:cubicBezTo>
                <a:cubicBezTo>
                  <a:pt x="1" y="967"/>
                  <a:pt x="281" y="1247"/>
                  <a:pt x="624" y="1247"/>
                </a:cubicBezTo>
                <a:lnTo>
                  <a:pt x="37718" y="1247"/>
                </a:lnTo>
                <a:cubicBezTo>
                  <a:pt x="38062" y="1247"/>
                  <a:pt x="38341" y="967"/>
                  <a:pt x="38341" y="623"/>
                </a:cubicBezTo>
                <a:cubicBezTo>
                  <a:pt x="38341" y="276"/>
                  <a:pt x="38062" y="0"/>
                  <a:pt x="3771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40"/>
          <p:cNvSpPr/>
          <p:nvPr/>
        </p:nvSpPr>
        <p:spPr>
          <a:xfrm>
            <a:off x="6200563" y="2963669"/>
            <a:ext cx="858872" cy="39448"/>
          </a:xfrm>
          <a:custGeom>
            <a:rect b="b" l="l" r="r" t="t"/>
            <a:pathLst>
              <a:path extrusionOk="0" h="1786" w="38885">
                <a:moveTo>
                  <a:pt x="37989" y="539"/>
                </a:moveTo>
                <a:cubicBezTo>
                  <a:pt x="38181" y="539"/>
                  <a:pt x="38341" y="699"/>
                  <a:pt x="38341" y="894"/>
                </a:cubicBezTo>
                <a:cubicBezTo>
                  <a:pt x="38341" y="1086"/>
                  <a:pt x="38181" y="1246"/>
                  <a:pt x="37989" y="1246"/>
                </a:cubicBezTo>
                <a:lnTo>
                  <a:pt x="895" y="1246"/>
                </a:lnTo>
                <a:cubicBezTo>
                  <a:pt x="703" y="1246"/>
                  <a:pt x="544" y="1086"/>
                  <a:pt x="544" y="894"/>
                </a:cubicBezTo>
                <a:cubicBezTo>
                  <a:pt x="544" y="699"/>
                  <a:pt x="703" y="539"/>
                  <a:pt x="895" y="539"/>
                </a:cubicBezTo>
                <a:close/>
                <a:moveTo>
                  <a:pt x="895" y="0"/>
                </a:moveTo>
                <a:cubicBezTo>
                  <a:pt x="404" y="0"/>
                  <a:pt x="0" y="399"/>
                  <a:pt x="0" y="894"/>
                </a:cubicBezTo>
                <a:cubicBezTo>
                  <a:pt x="0" y="1386"/>
                  <a:pt x="404" y="1785"/>
                  <a:pt x="895" y="1785"/>
                </a:cubicBezTo>
                <a:lnTo>
                  <a:pt x="37989" y="1785"/>
                </a:lnTo>
                <a:cubicBezTo>
                  <a:pt x="38481" y="1785"/>
                  <a:pt x="38885" y="1386"/>
                  <a:pt x="38885" y="894"/>
                </a:cubicBezTo>
                <a:cubicBezTo>
                  <a:pt x="38885" y="399"/>
                  <a:pt x="38481" y="0"/>
                  <a:pt x="37989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40"/>
          <p:cNvSpPr/>
          <p:nvPr/>
        </p:nvSpPr>
        <p:spPr>
          <a:xfrm>
            <a:off x="6155041" y="2400438"/>
            <a:ext cx="949740" cy="569062"/>
          </a:xfrm>
          <a:custGeom>
            <a:rect b="b" l="l" r="r" t="t"/>
            <a:pathLst>
              <a:path extrusionOk="0" h="25764" w="42999">
                <a:moveTo>
                  <a:pt x="583" y="1"/>
                </a:moveTo>
                <a:cubicBezTo>
                  <a:pt x="256" y="1"/>
                  <a:pt x="0" y="280"/>
                  <a:pt x="28" y="608"/>
                </a:cubicBezTo>
                <a:lnTo>
                  <a:pt x="2081" y="25248"/>
                </a:lnTo>
                <a:cubicBezTo>
                  <a:pt x="2105" y="25539"/>
                  <a:pt x="2349" y="25764"/>
                  <a:pt x="2636" y="25764"/>
                </a:cubicBezTo>
                <a:lnTo>
                  <a:pt x="40362" y="25764"/>
                </a:lnTo>
                <a:cubicBezTo>
                  <a:pt x="40653" y="25764"/>
                  <a:pt x="40898" y="25539"/>
                  <a:pt x="40922" y="25248"/>
                </a:cubicBezTo>
                <a:lnTo>
                  <a:pt x="42974" y="608"/>
                </a:lnTo>
                <a:cubicBezTo>
                  <a:pt x="42998" y="280"/>
                  <a:pt x="42743" y="1"/>
                  <a:pt x="4241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40"/>
          <p:cNvSpPr/>
          <p:nvPr/>
        </p:nvSpPr>
        <p:spPr>
          <a:xfrm>
            <a:off x="6149298" y="2394430"/>
            <a:ext cx="961292" cy="581056"/>
          </a:xfrm>
          <a:custGeom>
            <a:rect b="b" l="l" r="r" t="t"/>
            <a:pathLst>
              <a:path extrusionOk="0" h="26307" w="43522">
                <a:moveTo>
                  <a:pt x="42675" y="544"/>
                </a:moveTo>
                <a:cubicBezTo>
                  <a:pt x="42755" y="544"/>
                  <a:pt x="42830" y="576"/>
                  <a:pt x="42887" y="636"/>
                </a:cubicBezTo>
                <a:cubicBezTo>
                  <a:pt x="42943" y="696"/>
                  <a:pt x="42970" y="776"/>
                  <a:pt x="42963" y="856"/>
                </a:cubicBezTo>
                <a:lnTo>
                  <a:pt x="40909" y="25500"/>
                </a:lnTo>
                <a:cubicBezTo>
                  <a:pt x="40898" y="25648"/>
                  <a:pt x="40769" y="25763"/>
                  <a:pt x="40622" y="25763"/>
                </a:cubicBezTo>
                <a:lnTo>
                  <a:pt x="2896" y="25763"/>
                </a:lnTo>
                <a:cubicBezTo>
                  <a:pt x="2749" y="25763"/>
                  <a:pt x="2621" y="25648"/>
                  <a:pt x="2609" y="25500"/>
                </a:cubicBezTo>
                <a:lnTo>
                  <a:pt x="556" y="856"/>
                </a:lnTo>
                <a:cubicBezTo>
                  <a:pt x="552" y="776"/>
                  <a:pt x="576" y="696"/>
                  <a:pt x="632" y="636"/>
                </a:cubicBezTo>
                <a:cubicBezTo>
                  <a:pt x="688" y="576"/>
                  <a:pt x="764" y="544"/>
                  <a:pt x="843" y="544"/>
                </a:cubicBezTo>
                <a:close/>
                <a:moveTo>
                  <a:pt x="843" y="1"/>
                </a:moveTo>
                <a:cubicBezTo>
                  <a:pt x="612" y="1"/>
                  <a:pt x="393" y="101"/>
                  <a:pt x="232" y="269"/>
                </a:cubicBezTo>
                <a:cubicBezTo>
                  <a:pt x="76" y="441"/>
                  <a:pt x="1" y="668"/>
                  <a:pt x="17" y="900"/>
                </a:cubicBezTo>
                <a:lnTo>
                  <a:pt x="2070" y="25544"/>
                </a:lnTo>
                <a:cubicBezTo>
                  <a:pt x="2106" y="25971"/>
                  <a:pt x="2469" y="26307"/>
                  <a:pt x="2896" y="26307"/>
                </a:cubicBezTo>
                <a:lnTo>
                  <a:pt x="40622" y="26307"/>
                </a:lnTo>
                <a:cubicBezTo>
                  <a:pt x="41049" y="26307"/>
                  <a:pt x="41413" y="25971"/>
                  <a:pt x="41449" y="25544"/>
                </a:cubicBezTo>
                <a:lnTo>
                  <a:pt x="43502" y="900"/>
                </a:lnTo>
                <a:cubicBezTo>
                  <a:pt x="43522" y="668"/>
                  <a:pt x="43442" y="441"/>
                  <a:pt x="43286" y="269"/>
                </a:cubicBezTo>
                <a:cubicBezTo>
                  <a:pt x="43131" y="101"/>
                  <a:pt x="42907" y="1"/>
                  <a:pt x="42675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40"/>
          <p:cNvSpPr/>
          <p:nvPr/>
        </p:nvSpPr>
        <p:spPr>
          <a:xfrm>
            <a:off x="6551246" y="2635559"/>
            <a:ext cx="157329" cy="117528"/>
          </a:xfrm>
          <a:custGeom>
            <a:rect b="b" l="l" r="r" t="t"/>
            <a:pathLst>
              <a:path extrusionOk="0" h="5321" w="7123">
                <a:moveTo>
                  <a:pt x="3563" y="0"/>
                </a:moveTo>
                <a:cubicBezTo>
                  <a:pt x="1594" y="0"/>
                  <a:pt x="1" y="1195"/>
                  <a:pt x="1" y="2661"/>
                </a:cubicBezTo>
                <a:cubicBezTo>
                  <a:pt x="1" y="4130"/>
                  <a:pt x="1594" y="5321"/>
                  <a:pt x="3563" y="5321"/>
                </a:cubicBezTo>
                <a:cubicBezTo>
                  <a:pt x="5528" y="5321"/>
                  <a:pt x="7122" y="4130"/>
                  <a:pt x="7122" y="2661"/>
                </a:cubicBezTo>
                <a:cubicBezTo>
                  <a:pt x="7122" y="1195"/>
                  <a:pt x="5528" y="0"/>
                  <a:pt x="356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40"/>
          <p:cNvSpPr/>
          <p:nvPr/>
        </p:nvSpPr>
        <p:spPr>
          <a:xfrm>
            <a:off x="6545238" y="2629640"/>
            <a:ext cx="169323" cy="129433"/>
          </a:xfrm>
          <a:custGeom>
            <a:rect b="b" l="l" r="r" t="t"/>
            <a:pathLst>
              <a:path extrusionOk="0" h="5860" w="7666">
                <a:moveTo>
                  <a:pt x="3835" y="540"/>
                </a:moveTo>
                <a:cubicBezTo>
                  <a:pt x="5649" y="540"/>
                  <a:pt x="7127" y="1614"/>
                  <a:pt x="7127" y="2929"/>
                </a:cubicBezTo>
                <a:cubicBezTo>
                  <a:pt x="7127" y="4247"/>
                  <a:pt x="5649" y="5321"/>
                  <a:pt x="3835" y="5321"/>
                </a:cubicBezTo>
                <a:cubicBezTo>
                  <a:pt x="2018" y="5321"/>
                  <a:pt x="544" y="4247"/>
                  <a:pt x="544" y="2929"/>
                </a:cubicBezTo>
                <a:cubicBezTo>
                  <a:pt x="544" y="1614"/>
                  <a:pt x="2018" y="540"/>
                  <a:pt x="3835" y="540"/>
                </a:cubicBezTo>
                <a:close/>
                <a:moveTo>
                  <a:pt x="3835" y="1"/>
                </a:moveTo>
                <a:cubicBezTo>
                  <a:pt x="1722" y="1"/>
                  <a:pt x="1" y="1315"/>
                  <a:pt x="1" y="2929"/>
                </a:cubicBezTo>
                <a:cubicBezTo>
                  <a:pt x="1" y="4546"/>
                  <a:pt x="1722" y="5860"/>
                  <a:pt x="3835" y="5860"/>
                </a:cubicBezTo>
                <a:cubicBezTo>
                  <a:pt x="5948" y="5860"/>
                  <a:pt x="7666" y="4546"/>
                  <a:pt x="7666" y="2929"/>
                </a:cubicBezTo>
                <a:cubicBezTo>
                  <a:pt x="7666" y="1315"/>
                  <a:pt x="5948" y="1"/>
                  <a:pt x="3835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40"/>
          <p:cNvSpPr/>
          <p:nvPr/>
        </p:nvSpPr>
        <p:spPr>
          <a:xfrm>
            <a:off x="7361394" y="2281055"/>
            <a:ext cx="153000" cy="420237"/>
          </a:xfrm>
          <a:custGeom>
            <a:rect b="b" l="l" r="r" t="t"/>
            <a:pathLst>
              <a:path extrusionOk="0" h="19026" w="6927">
                <a:moveTo>
                  <a:pt x="6105" y="0"/>
                </a:moveTo>
                <a:cubicBezTo>
                  <a:pt x="6059" y="0"/>
                  <a:pt x="6013" y="12"/>
                  <a:pt x="5972" y="38"/>
                </a:cubicBezTo>
                <a:cubicBezTo>
                  <a:pt x="5604" y="249"/>
                  <a:pt x="5209" y="457"/>
                  <a:pt x="4801" y="668"/>
                </a:cubicBezTo>
                <a:cubicBezTo>
                  <a:pt x="2664" y="1795"/>
                  <a:pt x="0" y="3197"/>
                  <a:pt x="0" y="6153"/>
                </a:cubicBezTo>
                <a:cubicBezTo>
                  <a:pt x="0" y="8693"/>
                  <a:pt x="1654" y="10310"/>
                  <a:pt x="3108" y="11740"/>
                </a:cubicBezTo>
                <a:cubicBezTo>
                  <a:pt x="3955" y="12568"/>
                  <a:pt x="4753" y="13350"/>
                  <a:pt x="5169" y="14233"/>
                </a:cubicBezTo>
                <a:cubicBezTo>
                  <a:pt x="6228" y="16474"/>
                  <a:pt x="2884" y="18502"/>
                  <a:pt x="2852" y="18523"/>
                </a:cubicBezTo>
                <a:cubicBezTo>
                  <a:pt x="2725" y="18598"/>
                  <a:pt x="2681" y="18766"/>
                  <a:pt x="2760" y="18895"/>
                </a:cubicBezTo>
                <a:cubicBezTo>
                  <a:pt x="2808" y="18978"/>
                  <a:pt x="2900" y="19026"/>
                  <a:pt x="2992" y="19026"/>
                </a:cubicBezTo>
                <a:cubicBezTo>
                  <a:pt x="3040" y="19026"/>
                  <a:pt x="3084" y="19014"/>
                  <a:pt x="3128" y="18986"/>
                </a:cubicBezTo>
                <a:cubicBezTo>
                  <a:pt x="3284" y="18895"/>
                  <a:pt x="6926" y="16685"/>
                  <a:pt x="5660" y="14001"/>
                </a:cubicBezTo>
                <a:cubicBezTo>
                  <a:pt x="5201" y="13035"/>
                  <a:pt x="4370" y="12216"/>
                  <a:pt x="3488" y="11353"/>
                </a:cubicBezTo>
                <a:cubicBezTo>
                  <a:pt x="2041" y="9935"/>
                  <a:pt x="544" y="8465"/>
                  <a:pt x="544" y="6153"/>
                </a:cubicBezTo>
                <a:cubicBezTo>
                  <a:pt x="544" y="3524"/>
                  <a:pt x="2940" y="2263"/>
                  <a:pt x="5053" y="1148"/>
                </a:cubicBezTo>
                <a:cubicBezTo>
                  <a:pt x="5468" y="932"/>
                  <a:pt x="5872" y="720"/>
                  <a:pt x="6239" y="504"/>
                </a:cubicBezTo>
                <a:cubicBezTo>
                  <a:pt x="6371" y="429"/>
                  <a:pt x="6415" y="265"/>
                  <a:pt x="6340" y="133"/>
                </a:cubicBezTo>
                <a:cubicBezTo>
                  <a:pt x="6289" y="48"/>
                  <a:pt x="6197" y="0"/>
                  <a:pt x="6105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40"/>
          <p:cNvSpPr/>
          <p:nvPr/>
        </p:nvSpPr>
        <p:spPr>
          <a:xfrm>
            <a:off x="7460544" y="2508865"/>
            <a:ext cx="90647" cy="190924"/>
          </a:xfrm>
          <a:custGeom>
            <a:rect b="b" l="l" r="r" t="t"/>
            <a:pathLst>
              <a:path extrusionOk="0" h="8644" w="4104">
                <a:moveTo>
                  <a:pt x="301" y="0"/>
                </a:moveTo>
                <a:cubicBezTo>
                  <a:pt x="239" y="0"/>
                  <a:pt x="176" y="22"/>
                  <a:pt x="125" y="68"/>
                </a:cubicBezTo>
                <a:cubicBezTo>
                  <a:pt x="9" y="169"/>
                  <a:pt x="1" y="340"/>
                  <a:pt x="96" y="451"/>
                </a:cubicBezTo>
                <a:cubicBezTo>
                  <a:pt x="704" y="1139"/>
                  <a:pt x="1259" y="1702"/>
                  <a:pt x="1750" y="2197"/>
                </a:cubicBezTo>
                <a:cubicBezTo>
                  <a:pt x="2841" y="3296"/>
                  <a:pt x="3560" y="4022"/>
                  <a:pt x="3560" y="4909"/>
                </a:cubicBezTo>
                <a:cubicBezTo>
                  <a:pt x="3560" y="6859"/>
                  <a:pt x="1694" y="8133"/>
                  <a:pt x="1674" y="8144"/>
                </a:cubicBezTo>
                <a:cubicBezTo>
                  <a:pt x="1551" y="8229"/>
                  <a:pt x="1519" y="8397"/>
                  <a:pt x="1599" y="8520"/>
                </a:cubicBezTo>
                <a:cubicBezTo>
                  <a:pt x="1650" y="8600"/>
                  <a:pt x="1739" y="8644"/>
                  <a:pt x="1827" y="8644"/>
                </a:cubicBezTo>
                <a:cubicBezTo>
                  <a:pt x="1879" y="8644"/>
                  <a:pt x="1930" y="8629"/>
                  <a:pt x="1974" y="8596"/>
                </a:cubicBezTo>
                <a:cubicBezTo>
                  <a:pt x="2062" y="8540"/>
                  <a:pt x="4103" y="7154"/>
                  <a:pt x="4103" y="4909"/>
                </a:cubicBezTo>
                <a:cubicBezTo>
                  <a:pt x="4103" y="3799"/>
                  <a:pt x="3320" y="3012"/>
                  <a:pt x="2134" y="1814"/>
                </a:cubicBezTo>
                <a:cubicBezTo>
                  <a:pt x="1650" y="1327"/>
                  <a:pt x="1099" y="768"/>
                  <a:pt x="504" y="92"/>
                </a:cubicBezTo>
                <a:cubicBezTo>
                  <a:pt x="450" y="32"/>
                  <a:pt x="376" y="0"/>
                  <a:pt x="301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40"/>
          <p:cNvSpPr/>
          <p:nvPr/>
        </p:nvSpPr>
        <p:spPr>
          <a:xfrm>
            <a:off x="7406474" y="2412542"/>
            <a:ext cx="42982" cy="77726"/>
          </a:xfrm>
          <a:custGeom>
            <a:rect b="b" l="l" r="r" t="t"/>
            <a:pathLst>
              <a:path extrusionOk="0" h="3519" w="1946">
                <a:moveTo>
                  <a:pt x="1298" y="1"/>
                </a:moveTo>
                <a:cubicBezTo>
                  <a:pt x="1198" y="1"/>
                  <a:pt x="1103" y="55"/>
                  <a:pt x="1055" y="152"/>
                </a:cubicBezTo>
                <a:cubicBezTo>
                  <a:pt x="0" y="2261"/>
                  <a:pt x="1458" y="3446"/>
                  <a:pt x="1475" y="3459"/>
                </a:cubicBezTo>
                <a:cubicBezTo>
                  <a:pt x="1523" y="3499"/>
                  <a:pt x="1582" y="3518"/>
                  <a:pt x="1642" y="3518"/>
                </a:cubicBezTo>
                <a:cubicBezTo>
                  <a:pt x="1722" y="3518"/>
                  <a:pt x="1802" y="3483"/>
                  <a:pt x="1854" y="3415"/>
                </a:cubicBezTo>
                <a:cubicBezTo>
                  <a:pt x="1945" y="3299"/>
                  <a:pt x="1926" y="3127"/>
                  <a:pt x="1810" y="3035"/>
                </a:cubicBezTo>
                <a:cubicBezTo>
                  <a:pt x="1798" y="3028"/>
                  <a:pt x="675" y="2113"/>
                  <a:pt x="1538" y="391"/>
                </a:cubicBezTo>
                <a:cubicBezTo>
                  <a:pt x="1606" y="259"/>
                  <a:pt x="1550" y="96"/>
                  <a:pt x="1418" y="28"/>
                </a:cubicBezTo>
                <a:cubicBezTo>
                  <a:pt x="1379" y="10"/>
                  <a:pt x="1338" y="1"/>
                  <a:pt x="1298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40"/>
          <p:cNvSpPr/>
          <p:nvPr/>
        </p:nvSpPr>
        <p:spPr>
          <a:xfrm>
            <a:off x="6374701" y="984276"/>
            <a:ext cx="533612" cy="634088"/>
          </a:xfrm>
          <a:custGeom>
            <a:rect b="b" l="l" r="r" t="t"/>
            <a:pathLst>
              <a:path extrusionOk="0" h="28708" w="24159">
                <a:moveTo>
                  <a:pt x="9902" y="17639"/>
                </a:moveTo>
                <a:lnTo>
                  <a:pt x="9902" y="17639"/>
                </a:lnTo>
                <a:cubicBezTo>
                  <a:pt x="9902" y="17640"/>
                  <a:pt x="9779" y="22733"/>
                  <a:pt x="14304" y="26119"/>
                </a:cubicBezTo>
                <a:cubicBezTo>
                  <a:pt x="14944" y="26595"/>
                  <a:pt x="15794" y="26962"/>
                  <a:pt x="16705" y="27238"/>
                </a:cubicBezTo>
                <a:cubicBezTo>
                  <a:pt x="16577" y="27246"/>
                  <a:pt x="16437" y="27252"/>
                  <a:pt x="16286" y="27252"/>
                </a:cubicBezTo>
                <a:cubicBezTo>
                  <a:pt x="14862" y="27252"/>
                  <a:pt x="12466" y="26777"/>
                  <a:pt x="10730" y="23942"/>
                </a:cubicBezTo>
                <a:cubicBezTo>
                  <a:pt x="9683" y="22229"/>
                  <a:pt x="9711" y="19429"/>
                  <a:pt x="9839" y="17823"/>
                </a:cubicBezTo>
                <a:cubicBezTo>
                  <a:pt x="9882" y="17707"/>
                  <a:pt x="9902" y="17639"/>
                  <a:pt x="9902" y="17639"/>
                </a:cubicBezTo>
                <a:close/>
                <a:moveTo>
                  <a:pt x="11421" y="1"/>
                </a:moveTo>
                <a:cubicBezTo>
                  <a:pt x="7131" y="1"/>
                  <a:pt x="3651" y="3044"/>
                  <a:pt x="3651" y="6795"/>
                </a:cubicBezTo>
                <a:cubicBezTo>
                  <a:pt x="3651" y="8189"/>
                  <a:pt x="4131" y="9483"/>
                  <a:pt x="4954" y="10562"/>
                </a:cubicBezTo>
                <a:cubicBezTo>
                  <a:pt x="4912" y="10559"/>
                  <a:pt x="4868" y="10558"/>
                  <a:pt x="4822" y="10558"/>
                </a:cubicBezTo>
                <a:cubicBezTo>
                  <a:pt x="3992" y="10558"/>
                  <a:pt x="2666" y="10971"/>
                  <a:pt x="1007" y="12907"/>
                </a:cubicBezTo>
                <a:cubicBezTo>
                  <a:pt x="908" y="13019"/>
                  <a:pt x="924" y="13190"/>
                  <a:pt x="1035" y="13286"/>
                </a:cubicBezTo>
                <a:cubicBezTo>
                  <a:pt x="1087" y="13330"/>
                  <a:pt x="1151" y="13354"/>
                  <a:pt x="1212" y="13354"/>
                </a:cubicBezTo>
                <a:cubicBezTo>
                  <a:pt x="1287" y="13354"/>
                  <a:pt x="1363" y="13322"/>
                  <a:pt x="1419" y="13258"/>
                </a:cubicBezTo>
                <a:cubicBezTo>
                  <a:pt x="2967" y="11452"/>
                  <a:pt x="4152" y="11106"/>
                  <a:pt x="4834" y="11106"/>
                </a:cubicBezTo>
                <a:cubicBezTo>
                  <a:pt x="5135" y="11106"/>
                  <a:pt x="5338" y="11174"/>
                  <a:pt x="5430" y="11213"/>
                </a:cubicBezTo>
                <a:cubicBezTo>
                  <a:pt x="4870" y="11524"/>
                  <a:pt x="4390" y="11864"/>
                  <a:pt x="4016" y="12204"/>
                </a:cubicBezTo>
                <a:cubicBezTo>
                  <a:pt x="1518" y="14448"/>
                  <a:pt x="1" y="18675"/>
                  <a:pt x="196" y="22237"/>
                </a:cubicBezTo>
                <a:cubicBezTo>
                  <a:pt x="388" y="25796"/>
                  <a:pt x="2653" y="28707"/>
                  <a:pt x="2653" y="28707"/>
                </a:cubicBezTo>
                <a:cubicBezTo>
                  <a:pt x="2653" y="28707"/>
                  <a:pt x="5177" y="27090"/>
                  <a:pt x="7054" y="23787"/>
                </a:cubicBezTo>
                <a:cubicBezTo>
                  <a:pt x="8025" y="22081"/>
                  <a:pt x="8752" y="20500"/>
                  <a:pt x="9231" y="19365"/>
                </a:cubicBezTo>
                <a:cubicBezTo>
                  <a:pt x="9231" y="20951"/>
                  <a:pt x="9439" y="22868"/>
                  <a:pt x="10271" y="24226"/>
                </a:cubicBezTo>
                <a:cubicBezTo>
                  <a:pt x="12135" y="27270"/>
                  <a:pt x="14784" y="27777"/>
                  <a:pt x="16338" y="27777"/>
                </a:cubicBezTo>
                <a:cubicBezTo>
                  <a:pt x="17101" y="27777"/>
                  <a:pt x="17595" y="27653"/>
                  <a:pt x="17612" y="27653"/>
                </a:cubicBezTo>
                <a:cubicBezTo>
                  <a:pt x="17687" y="27633"/>
                  <a:pt x="17748" y="27581"/>
                  <a:pt x="17783" y="27513"/>
                </a:cubicBezTo>
                <a:cubicBezTo>
                  <a:pt x="18783" y="27725"/>
                  <a:pt x="19780" y="27827"/>
                  <a:pt x="20583" y="27827"/>
                </a:cubicBezTo>
                <a:cubicBezTo>
                  <a:pt x="21458" y="27827"/>
                  <a:pt x="22102" y="27706"/>
                  <a:pt x="22269" y="27478"/>
                </a:cubicBezTo>
                <a:cubicBezTo>
                  <a:pt x="22784" y="26766"/>
                  <a:pt x="23515" y="24558"/>
                  <a:pt x="23758" y="21846"/>
                </a:cubicBezTo>
                <a:cubicBezTo>
                  <a:pt x="24158" y="17312"/>
                  <a:pt x="21266" y="13325"/>
                  <a:pt x="17892" y="11233"/>
                </a:cubicBezTo>
                <a:cubicBezTo>
                  <a:pt x="18539" y="11101"/>
                  <a:pt x="19916" y="10566"/>
                  <a:pt x="20847" y="8409"/>
                </a:cubicBezTo>
                <a:cubicBezTo>
                  <a:pt x="20906" y="8274"/>
                  <a:pt x="20843" y="8113"/>
                  <a:pt x="20707" y="8053"/>
                </a:cubicBezTo>
                <a:cubicBezTo>
                  <a:pt x="20672" y="8038"/>
                  <a:pt x="20635" y="8031"/>
                  <a:pt x="20600" y="8031"/>
                </a:cubicBezTo>
                <a:cubicBezTo>
                  <a:pt x="20495" y="8031"/>
                  <a:pt x="20396" y="8093"/>
                  <a:pt x="20351" y="8197"/>
                </a:cubicBezTo>
                <a:cubicBezTo>
                  <a:pt x="19497" y="10171"/>
                  <a:pt x="18270" y="10610"/>
                  <a:pt x="17763" y="10709"/>
                </a:cubicBezTo>
                <a:cubicBezTo>
                  <a:pt x="18658" y="9603"/>
                  <a:pt x="19186" y="8253"/>
                  <a:pt x="19186" y="6795"/>
                </a:cubicBezTo>
                <a:cubicBezTo>
                  <a:pt x="19186" y="3044"/>
                  <a:pt x="15711" y="1"/>
                  <a:pt x="11421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40"/>
          <p:cNvSpPr/>
          <p:nvPr/>
        </p:nvSpPr>
        <p:spPr>
          <a:xfrm>
            <a:off x="6601804" y="1322347"/>
            <a:ext cx="276690" cy="197926"/>
          </a:xfrm>
          <a:custGeom>
            <a:rect b="b" l="l" r="r" t="t"/>
            <a:pathLst>
              <a:path extrusionOk="0" h="8961" w="12527">
                <a:moveTo>
                  <a:pt x="541" y="0"/>
                </a:moveTo>
                <a:cubicBezTo>
                  <a:pt x="474" y="0"/>
                  <a:pt x="414" y="50"/>
                  <a:pt x="404" y="117"/>
                </a:cubicBezTo>
                <a:cubicBezTo>
                  <a:pt x="387" y="257"/>
                  <a:pt x="0" y="3512"/>
                  <a:pt x="4178" y="6743"/>
                </a:cubicBezTo>
                <a:cubicBezTo>
                  <a:pt x="6526" y="8560"/>
                  <a:pt x="8823" y="8960"/>
                  <a:pt x="10393" y="8960"/>
                </a:cubicBezTo>
                <a:cubicBezTo>
                  <a:pt x="11616" y="8960"/>
                  <a:pt x="12398" y="8717"/>
                  <a:pt x="12414" y="8713"/>
                </a:cubicBezTo>
                <a:cubicBezTo>
                  <a:pt x="12486" y="8689"/>
                  <a:pt x="12526" y="8612"/>
                  <a:pt x="12502" y="8540"/>
                </a:cubicBezTo>
                <a:cubicBezTo>
                  <a:pt x="12483" y="8482"/>
                  <a:pt x="12429" y="8447"/>
                  <a:pt x="12373" y="8447"/>
                </a:cubicBezTo>
                <a:cubicBezTo>
                  <a:pt x="12360" y="8447"/>
                  <a:pt x="12347" y="8449"/>
                  <a:pt x="12335" y="8453"/>
                </a:cubicBezTo>
                <a:cubicBezTo>
                  <a:pt x="12317" y="8458"/>
                  <a:pt x="11568" y="8691"/>
                  <a:pt x="10391" y="8691"/>
                </a:cubicBezTo>
                <a:cubicBezTo>
                  <a:pt x="8871" y="8691"/>
                  <a:pt x="6636" y="8302"/>
                  <a:pt x="4345" y="6532"/>
                </a:cubicBezTo>
                <a:cubicBezTo>
                  <a:pt x="295" y="3400"/>
                  <a:pt x="667" y="185"/>
                  <a:pt x="675" y="152"/>
                </a:cubicBezTo>
                <a:cubicBezTo>
                  <a:pt x="684" y="80"/>
                  <a:pt x="631" y="13"/>
                  <a:pt x="555" y="1"/>
                </a:cubicBezTo>
                <a:cubicBezTo>
                  <a:pt x="550" y="0"/>
                  <a:pt x="546" y="0"/>
                  <a:pt x="54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40"/>
          <p:cNvSpPr/>
          <p:nvPr/>
        </p:nvSpPr>
        <p:spPr>
          <a:xfrm>
            <a:off x="6623848" y="1297808"/>
            <a:ext cx="237419" cy="116423"/>
          </a:xfrm>
          <a:custGeom>
            <a:rect b="b" l="l" r="r" t="t"/>
            <a:pathLst>
              <a:path extrusionOk="0" h="5271" w="10749">
                <a:moveTo>
                  <a:pt x="152" y="1"/>
                </a:moveTo>
                <a:cubicBezTo>
                  <a:pt x="126" y="1"/>
                  <a:pt x="99" y="9"/>
                  <a:pt x="77" y="26"/>
                </a:cubicBezTo>
                <a:cubicBezTo>
                  <a:pt x="12" y="65"/>
                  <a:pt x="1" y="149"/>
                  <a:pt x="40" y="214"/>
                </a:cubicBezTo>
                <a:cubicBezTo>
                  <a:pt x="81" y="269"/>
                  <a:pt x="3579" y="5270"/>
                  <a:pt x="8592" y="5270"/>
                </a:cubicBezTo>
                <a:cubicBezTo>
                  <a:pt x="9248" y="5270"/>
                  <a:pt x="9930" y="5182"/>
                  <a:pt x="10633" y="4990"/>
                </a:cubicBezTo>
                <a:cubicBezTo>
                  <a:pt x="10705" y="4970"/>
                  <a:pt x="10749" y="4895"/>
                  <a:pt x="10729" y="4823"/>
                </a:cubicBezTo>
                <a:cubicBezTo>
                  <a:pt x="10712" y="4762"/>
                  <a:pt x="10658" y="4723"/>
                  <a:pt x="10595" y="4723"/>
                </a:cubicBezTo>
                <a:cubicBezTo>
                  <a:pt x="10584" y="4723"/>
                  <a:pt x="10572" y="4724"/>
                  <a:pt x="10561" y="4727"/>
                </a:cubicBezTo>
                <a:cubicBezTo>
                  <a:pt x="9883" y="4914"/>
                  <a:pt x="9225" y="4996"/>
                  <a:pt x="8592" y="4996"/>
                </a:cubicBezTo>
                <a:cubicBezTo>
                  <a:pt x="3726" y="4996"/>
                  <a:pt x="304" y="115"/>
                  <a:pt x="265" y="61"/>
                </a:cubicBezTo>
                <a:cubicBezTo>
                  <a:pt x="237" y="22"/>
                  <a:pt x="195" y="1"/>
                  <a:pt x="15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40"/>
          <p:cNvSpPr/>
          <p:nvPr/>
        </p:nvSpPr>
        <p:spPr>
          <a:xfrm>
            <a:off x="6401714" y="1241220"/>
            <a:ext cx="181051" cy="138687"/>
          </a:xfrm>
          <a:custGeom>
            <a:rect b="b" l="l" r="r" t="t"/>
            <a:pathLst>
              <a:path extrusionOk="0" h="6279" w="8197">
                <a:moveTo>
                  <a:pt x="6138" y="1"/>
                </a:moveTo>
                <a:cubicBezTo>
                  <a:pt x="5395" y="1"/>
                  <a:pt x="4505" y="189"/>
                  <a:pt x="3579" y="806"/>
                </a:cubicBezTo>
                <a:cubicBezTo>
                  <a:pt x="1230" y="2372"/>
                  <a:pt x="72" y="5951"/>
                  <a:pt x="24" y="6102"/>
                </a:cubicBezTo>
                <a:cubicBezTo>
                  <a:pt x="0" y="6174"/>
                  <a:pt x="40" y="6251"/>
                  <a:pt x="112" y="6270"/>
                </a:cubicBezTo>
                <a:cubicBezTo>
                  <a:pt x="124" y="6275"/>
                  <a:pt x="140" y="6278"/>
                  <a:pt x="152" y="6278"/>
                </a:cubicBezTo>
                <a:cubicBezTo>
                  <a:pt x="212" y="6278"/>
                  <a:pt x="264" y="6242"/>
                  <a:pt x="280" y="6183"/>
                </a:cubicBezTo>
                <a:cubicBezTo>
                  <a:pt x="292" y="6146"/>
                  <a:pt x="1462" y="2544"/>
                  <a:pt x="3727" y="1034"/>
                </a:cubicBezTo>
                <a:cubicBezTo>
                  <a:pt x="4605" y="448"/>
                  <a:pt x="5445" y="270"/>
                  <a:pt x="6143" y="270"/>
                </a:cubicBezTo>
                <a:cubicBezTo>
                  <a:pt x="7222" y="270"/>
                  <a:pt x="7961" y="695"/>
                  <a:pt x="7973" y="702"/>
                </a:cubicBezTo>
                <a:cubicBezTo>
                  <a:pt x="7994" y="716"/>
                  <a:pt x="8018" y="722"/>
                  <a:pt x="8041" y="722"/>
                </a:cubicBezTo>
                <a:cubicBezTo>
                  <a:pt x="8088" y="722"/>
                  <a:pt x="8134" y="697"/>
                  <a:pt x="8161" y="654"/>
                </a:cubicBezTo>
                <a:cubicBezTo>
                  <a:pt x="8196" y="590"/>
                  <a:pt x="8176" y="510"/>
                  <a:pt x="8113" y="470"/>
                </a:cubicBezTo>
                <a:cubicBezTo>
                  <a:pt x="8101" y="463"/>
                  <a:pt x="7300" y="1"/>
                  <a:pt x="613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40"/>
          <p:cNvSpPr/>
          <p:nvPr/>
        </p:nvSpPr>
        <p:spPr>
          <a:xfrm>
            <a:off x="6478998" y="1288023"/>
            <a:ext cx="106153" cy="62419"/>
          </a:xfrm>
          <a:custGeom>
            <a:rect b="b" l="l" r="r" t="t"/>
            <a:pathLst>
              <a:path extrusionOk="0" h="2826" w="4806">
                <a:moveTo>
                  <a:pt x="3702" y="1"/>
                </a:moveTo>
                <a:cubicBezTo>
                  <a:pt x="3038" y="1"/>
                  <a:pt x="2166" y="154"/>
                  <a:pt x="1502" y="816"/>
                </a:cubicBezTo>
                <a:cubicBezTo>
                  <a:pt x="332" y="1986"/>
                  <a:pt x="44" y="2609"/>
                  <a:pt x="32" y="2633"/>
                </a:cubicBezTo>
                <a:cubicBezTo>
                  <a:pt x="0" y="2701"/>
                  <a:pt x="28" y="2781"/>
                  <a:pt x="96" y="2814"/>
                </a:cubicBezTo>
                <a:cubicBezTo>
                  <a:pt x="116" y="2821"/>
                  <a:pt x="136" y="2825"/>
                  <a:pt x="156" y="2825"/>
                </a:cubicBezTo>
                <a:cubicBezTo>
                  <a:pt x="204" y="2825"/>
                  <a:pt x="256" y="2797"/>
                  <a:pt x="276" y="2746"/>
                </a:cubicBezTo>
                <a:cubicBezTo>
                  <a:pt x="280" y="2742"/>
                  <a:pt x="568" y="2138"/>
                  <a:pt x="1694" y="1008"/>
                </a:cubicBezTo>
                <a:cubicBezTo>
                  <a:pt x="2290" y="414"/>
                  <a:pt x="3095" y="278"/>
                  <a:pt x="3710" y="278"/>
                </a:cubicBezTo>
                <a:cubicBezTo>
                  <a:pt x="4229" y="278"/>
                  <a:pt x="4612" y="375"/>
                  <a:pt x="4622" y="377"/>
                </a:cubicBezTo>
                <a:cubicBezTo>
                  <a:pt x="4633" y="380"/>
                  <a:pt x="4645" y="382"/>
                  <a:pt x="4657" y="382"/>
                </a:cubicBezTo>
                <a:cubicBezTo>
                  <a:pt x="4716" y="382"/>
                  <a:pt x="4769" y="341"/>
                  <a:pt x="4786" y="281"/>
                </a:cubicBezTo>
                <a:cubicBezTo>
                  <a:pt x="4806" y="209"/>
                  <a:pt x="4762" y="133"/>
                  <a:pt x="4690" y="113"/>
                </a:cubicBezTo>
                <a:cubicBezTo>
                  <a:pt x="4653" y="104"/>
                  <a:pt x="4247" y="1"/>
                  <a:pt x="370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7B690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1"/>
          <p:cNvSpPr txBox="1"/>
          <p:nvPr/>
        </p:nvSpPr>
        <p:spPr>
          <a:xfrm>
            <a:off x="703500" y="1997300"/>
            <a:ext cx="3687600" cy="20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34343"/>
                </a:solidFill>
                <a:latin typeface="Advent Pro"/>
                <a:ea typeface="Advent Pro"/>
                <a:cs typeface="Advent Pro"/>
                <a:sym typeface="Advent Pro"/>
              </a:rPr>
              <a:t>I’m </a:t>
            </a:r>
            <a:r>
              <a:rPr b="1" lang="pt-BR">
                <a:solidFill>
                  <a:srgbClr val="434343"/>
                </a:solidFill>
                <a:latin typeface="Advent Pro"/>
                <a:ea typeface="Advent Pro"/>
                <a:cs typeface="Advent Pro"/>
                <a:sym typeface="Advent Pro"/>
              </a:rPr>
              <a:t>Luísa Faria</a:t>
            </a:r>
            <a:r>
              <a:rPr b="1" lang="pt-BR">
                <a:solidFill>
                  <a:srgbClr val="434343"/>
                </a:solidFill>
                <a:latin typeface="Advent Pro"/>
                <a:ea typeface="Advent Pro"/>
                <a:cs typeface="Advent Pro"/>
                <a:sym typeface="Advent Pro"/>
              </a:rPr>
              <a:t>.</a:t>
            </a:r>
            <a:endParaRPr b="1">
              <a:solidFill>
                <a:srgbClr val="434343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34343"/>
                </a:solidFill>
                <a:latin typeface="Advent Pro"/>
                <a:ea typeface="Advent Pro"/>
                <a:cs typeface="Advent Pro"/>
                <a:sym typeface="Advent Pro"/>
              </a:rPr>
              <a:t>I’m your English Teacher!</a:t>
            </a:r>
            <a:br>
              <a:rPr b="1" lang="pt-BR">
                <a:solidFill>
                  <a:srgbClr val="434343"/>
                </a:solidFill>
                <a:latin typeface="Advent Pro"/>
                <a:ea typeface="Advent Pro"/>
                <a:cs typeface="Advent Pro"/>
                <a:sym typeface="Advent Pro"/>
              </a:rPr>
            </a:br>
            <a:endParaRPr b="1">
              <a:solidFill>
                <a:srgbClr val="434343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434343"/>
                </a:solidFill>
                <a:latin typeface="Advent Pro"/>
                <a:ea typeface="Advent Pro"/>
                <a:cs typeface="Advent Pro"/>
                <a:sym typeface="Advent Pro"/>
              </a:rPr>
              <a:t>Ei pessoal! Sejam bem-vindos ao nosso curso! </a:t>
            </a:r>
            <a:endParaRPr b="1">
              <a:solidFill>
                <a:srgbClr val="434343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>
                <a:solidFill>
                  <a:srgbClr val="434343"/>
                </a:solidFill>
                <a:latin typeface="Advent Pro"/>
                <a:ea typeface="Advent Pro"/>
                <a:cs typeface="Advent Pro"/>
                <a:sym typeface="Advent Pro"/>
              </a:rPr>
              <a:t>Vou deixar aqui algumas informações relevantes pro nosso curso também, como o livro didático e o número de faltas.</a:t>
            </a:r>
            <a:r>
              <a:rPr b="1" lang="pt-BR">
                <a:solidFill>
                  <a:srgbClr val="434343"/>
                </a:solidFill>
                <a:latin typeface="Advent Pro"/>
                <a:ea typeface="Advent Pro"/>
                <a:cs typeface="Advent Pro"/>
                <a:sym typeface="Advent Pro"/>
              </a:rPr>
              <a:t> </a:t>
            </a:r>
            <a:endParaRPr b="1">
              <a:solidFill>
                <a:srgbClr val="434343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34343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  <p:sp>
        <p:nvSpPr>
          <p:cNvPr id="294" name="Google Shape;294;p41"/>
          <p:cNvSpPr txBox="1"/>
          <p:nvPr/>
        </p:nvSpPr>
        <p:spPr>
          <a:xfrm>
            <a:off x="703500" y="1403875"/>
            <a:ext cx="31890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300">
                <a:solidFill>
                  <a:srgbClr val="434343"/>
                </a:solidFill>
                <a:latin typeface="Oswald Regular"/>
                <a:ea typeface="Oswald Regular"/>
                <a:cs typeface="Oswald Regular"/>
                <a:sym typeface="Oswald Regular"/>
              </a:rPr>
              <a:t>Hello!</a:t>
            </a:r>
            <a:endParaRPr sz="3300">
              <a:solidFill>
                <a:srgbClr val="434343"/>
              </a:solidFill>
              <a:latin typeface="Oswald Regular"/>
              <a:ea typeface="Oswald Regular"/>
              <a:cs typeface="Oswald Regular"/>
              <a:sym typeface="Oswald Regular"/>
            </a:endParaRPr>
          </a:p>
        </p:txBody>
      </p:sp>
      <p:grpSp>
        <p:nvGrpSpPr>
          <p:cNvPr id="295" name="Google Shape;295;p41"/>
          <p:cNvGrpSpPr/>
          <p:nvPr/>
        </p:nvGrpSpPr>
        <p:grpSpPr>
          <a:xfrm>
            <a:off x="4646550" y="1170475"/>
            <a:ext cx="3581800" cy="2800120"/>
            <a:chOff x="4646550" y="1170475"/>
            <a:chExt cx="3581800" cy="2800120"/>
          </a:xfrm>
        </p:grpSpPr>
        <p:sp>
          <p:nvSpPr>
            <p:cNvPr id="296" name="Google Shape;296;p41"/>
            <p:cNvSpPr/>
            <p:nvPr/>
          </p:nvSpPr>
          <p:spPr>
            <a:xfrm>
              <a:off x="4646550" y="1170475"/>
              <a:ext cx="3581800" cy="2409043"/>
            </a:xfrm>
            <a:custGeom>
              <a:rect b="b" l="l" r="r" t="t"/>
              <a:pathLst>
                <a:path extrusionOk="0" h="66890" w="99453">
                  <a:moveTo>
                    <a:pt x="63363" y="1"/>
                  </a:moveTo>
                  <a:cubicBezTo>
                    <a:pt x="59315" y="1"/>
                    <a:pt x="55387" y="905"/>
                    <a:pt x="52122" y="2508"/>
                  </a:cubicBezTo>
                  <a:cubicBezTo>
                    <a:pt x="43177" y="6898"/>
                    <a:pt x="40623" y="20137"/>
                    <a:pt x="32959" y="22628"/>
                  </a:cubicBezTo>
                  <a:cubicBezTo>
                    <a:pt x="31602" y="23068"/>
                    <a:pt x="30461" y="23239"/>
                    <a:pt x="29434" y="23239"/>
                  </a:cubicBezTo>
                  <a:cubicBezTo>
                    <a:pt x="27685" y="23239"/>
                    <a:pt x="26266" y="22745"/>
                    <a:pt x="24675" y="22252"/>
                  </a:cubicBezTo>
                  <a:cubicBezTo>
                    <a:pt x="23084" y="21759"/>
                    <a:pt x="21320" y="21264"/>
                    <a:pt x="18876" y="21264"/>
                  </a:cubicBezTo>
                  <a:cubicBezTo>
                    <a:pt x="17097" y="21264"/>
                    <a:pt x="14958" y="21526"/>
                    <a:pt x="12264" y="22242"/>
                  </a:cubicBezTo>
                  <a:cubicBezTo>
                    <a:pt x="1" y="25501"/>
                    <a:pt x="6326" y="43322"/>
                    <a:pt x="6326" y="43322"/>
                  </a:cubicBezTo>
                  <a:lnTo>
                    <a:pt x="30085" y="36040"/>
                  </a:lnTo>
                  <a:lnTo>
                    <a:pt x="88528" y="66890"/>
                  </a:lnTo>
                  <a:cubicBezTo>
                    <a:pt x="88528" y="66890"/>
                    <a:pt x="99452" y="57308"/>
                    <a:pt x="99452" y="44661"/>
                  </a:cubicBezTo>
                  <a:cubicBezTo>
                    <a:pt x="99452" y="32014"/>
                    <a:pt x="92362" y="32014"/>
                    <a:pt x="86228" y="15729"/>
                  </a:cubicBezTo>
                  <a:cubicBezTo>
                    <a:pt x="81997" y="4487"/>
                    <a:pt x="72381" y="1"/>
                    <a:pt x="63363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41"/>
            <p:cNvSpPr/>
            <p:nvPr/>
          </p:nvSpPr>
          <p:spPr>
            <a:xfrm>
              <a:off x="6481718" y="3227392"/>
              <a:ext cx="871131" cy="99654"/>
            </a:xfrm>
            <a:custGeom>
              <a:rect b="b" l="l" r="r" t="t"/>
              <a:pathLst>
                <a:path extrusionOk="0" h="2767" w="24188">
                  <a:moveTo>
                    <a:pt x="18819" y="1"/>
                  </a:moveTo>
                  <a:lnTo>
                    <a:pt x="1" y="849"/>
                  </a:lnTo>
                  <a:lnTo>
                    <a:pt x="24187" y="2766"/>
                  </a:lnTo>
                  <a:lnTo>
                    <a:pt x="18819" y="1"/>
                  </a:ln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41"/>
            <p:cNvSpPr/>
            <p:nvPr/>
          </p:nvSpPr>
          <p:spPr>
            <a:xfrm>
              <a:off x="6419448" y="2930161"/>
              <a:ext cx="258516" cy="59425"/>
            </a:xfrm>
            <a:custGeom>
              <a:rect b="b" l="l" r="r" t="t"/>
              <a:pathLst>
                <a:path extrusionOk="0" h="1650" w="7178">
                  <a:moveTo>
                    <a:pt x="905" y="1"/>
                  </a:moveTo>
                  <a:lnTo>
                    <a:pt x="0" y="1062"/>
                  </a:lnTo>
                  <a:lnTo>
                    <a:pt x="7178" y="1650"/>
                  </a:lnTo>
                  <a:lnTo>
                    <a:pt x="5031" y="1"/>
                  </a:ln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41"/>
            <p:cNvSpPr/>
            <p:nvPr/>
          </p:nvSpPr>
          <p:spPr>
            <a:xfrm>
              <a:off x="5025209" y="3060967"/>
              <a:ext cx="1284115" cy="754982"/>
            </a:xfrm>
            <a:custGeom>
              <a:rect b="b" l="l" r="r" t="t"/>
              <a:pathLst>
                <a:path extrusionOk="0" h="20963" w="35655">
                  <a:moveTo>
                    <a:pt x="12546" y="1"/>
                  </a:moveTo>
                  <a:lnTo>
                    <a:pt x="0" y="1817"/>
                  </a:lnTo>
                  <a:lnTo>
                    <a:pt x="19150" y="20963"/>
                  </a:lnTo>
                  <a:lnTo>
                    <a:pt x="35655" y="14359"/>
                  </a:lnTo>
                  <a:lnTo>
                    <a:pt x="12546" y="1"/>
                  </a:ln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41"/>
            <p:cNvSpPr/>
            <p:nvPr/>
          </p:nvSpPr>
          <p:spPr>
            <a:xfrm>
              <a:off x="6897832" y="3703040"/>
              <a:ext cx="285491" cy="190231"/>
            </a:xfrm>
            <a:custGeom>
              <a:rect b="b" l="l" r="r" t="t"/>
              <a:pathLst>
                <a:path extrusionOk="0" h="5282" w="7927">
                  <a:moveTo>
                    <a:pt x="3963" y="0"/>
                  </a:moveTo>
                  <a:cubicBezTo>
                    <a:pt x="1775" y="0"/>
                    <a:pt x="0" y="1183"/>
                    <a:pt x="0" y="2641"/>
                  </a:cubicBezTo>
                  <a:cubicBezTo>
                    <a:pt x="0" y="4099"/>
                    <a:pt x="1775" y="5281"/>
                    <a:pt x="3963" y="5281"/>
                  </a:cubicBezTo>
                  <a:cubicBezTo>
                    <a:pt x="6152" y="5281"/>
                    <a:pt x="7926" y="4099"/>
                    <a:pt x="7926" y="2641"/>
                  </a:cubicBezTo>
                  <a:cubicBezTo>
                    <a:pt x="7926" y="1183"/>
                    <a:pt x="6152" y="0"/>
                    <a:pt x="3963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41"/>
            <p:cNvSpPr/>
            <p:nvPr/>
          </p:nvSpPr>
          <p:spPr>
            <a:xfrm>
              <a:off x="7325867" y="3750507"/>
              <a:ext cx="362671" cy="220088"/>
            </a:xfrm>
            <a:custGeom>
              <a:rect b="b" l="l" r="r" t="t"/>
              <a:pathLst>
                <a:path extrusionOk="0" h="6111" w="10070">
                  <a:moveTo>
                    <a:pt x="5035" y="0"/>
                  </a:moveTo>
                  <a:cubicBezTo>
                    <a:pt x="2255" y="0"/>
                    <a:pt x="1" y="1368"/>
                    <a:pt x="1" y="3056"/>
                  </a:cubicBezTo>
                  <a:cubicBezTo>
                    <a:pt x="1" y="4743"/>
                    <a:pt x="2255" y="6110"/>
                    <a:pt x="5035" y="6110"/>
                  </a:cubicBezTo>
                  <a:cubicBezTo>
                    <a:pt x="7818" y="6110"/>
                    <a:pt x="10069" y="4743"/>
                    <a:pt x="10069" y="3056"/>
                  </a:cubicBezTo>
                  <a:cubicBezTo>
                    <a:pt x="10069" y="1368"/>
                    <a:pt x="7818" y="0"/>
                    <a:pt x="5035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41"/>
            <p:cNvSpPr/>
            <p:nvPr/>
          </p:nvSpPr>
          <p:spPr>
            <a:xfrm>
              <a:off x="5882756" y="2557119"/>
              <a:ext cx="1882216" cy="986955"/>
            </a:xfrm>
            <a:custGeom>
              <a:rect b="b" l="l" r="r" t="t"/>
              <a:pathLst>
                <a:path extrusionOk="0" h="27404" w="52262">
                  <a:moveTo>
                    <a:pt x="140" y="1"/>
                  </a:moveTo>
                  <a:cubicBezTo>
                    <a:pt x="95" y="1"/>
                    <a:pt x="54" y="24"/>
                    <a:pt x="33" y="67"/>
                  </a:cubicBezTo>
                  <a:cubicBezTo>
                    <a:pt x="1" y="126"/>
                    <a:pt x="22" y="203"/>
                    <a:pt x="84" y="234"/>
                  </a:cubicBezTo>
                  <a:lnTo>
                    <a:pt x="52060" y="27389"/>
                  </a:lnTo>
                  <a:cubicBezTo>
                    <a:pt x="52081" y="27400"/>
                    <a:pt x="52098" y="27403"/>
                    <a:pt x="52119" y="27403"/>
                  </a:cubicBezTo>
                  <a:cubicBezTo>
                    <a:pt x="52164" y="27403"/>
                    <a:pt x="52206" y="27379"/>
                    <a:pt x="52227" y="27337"/>
                  </a:cubicBezTo>
                  <a:cubicBezTo>
                    <a:pt x="52262" y="27275"/>
                    <a:pt x="52237" y="27201"/>
                    <a:pt x="52174" y="27170"/>
                  </a:cubicBezTo>
                  <a:lnTo>
                    <a:pt x="200" y="15"/>
                  </a:lnTo>
                  <a:cubicBezTo>
                    <a:pt x="180" y="5"/>
                    <a:pt x="160" y="1"/>
                    <a:pt x="14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41"/>
            <p:cNvSpPr/>
            <p:nvPr/>
          </p:nvSpPr>
          <p:spPr>
            <a:xfrm>
              <a:off x="7802126" y="3559953"/>
              <a:ext cx="87120" cy="49124"/>
            </a:xfrm>
            <a:custGeom>
              <a:rect b="b" l="l" r="r" t="t"/>
              <a:pathLst>
                <a:path extrusionOk="0" h="1364" w="2419">
                  <a:moveTo>
                    <a:pt x="145" y="0"/>
                  </a:moveTo>
                  <a:cubicBezTo>
                    <a:pt x="100" y="0"/>
                    <a:pt x="57" y="25"/>
                    <a:pt x="36" y="66"/>
                  </a:cubicBezTo>
                  <a:cubicBezTo>
                    <a:pt x="1" y="125"/>
                    <a:pt x="25" y="202"/>
                    <a:pt x="88" y="233"/>
                  </a:cubicBezTo>
                  <a:lnTo>
                    <a:pt x="2220" y="1350"/>
                  </a:lnTo>
                  <a:cubicBezTo>
                    <a:pt x="2238" y="1357"/>
                    <a:pt x="2259" y="1364"/>
                    <a:pt x="2276" y="1364"/>
                  </a:cubicBezTo>
                  <a:cubicBezTo>
                    <a:pt x="2321" y="1364"/>
                    <a:pt x="2366" y="1339"/>
                    <a:pt x="2387" y="1294"/>
                  </a:cubicBezTo>
                  <a:cubicBezTo>
                    <a:pt x="2419" y="1235"/>
                    <a:pt x="2395" y="1162"/>
                    <a:pt x="2335" y="1127"/>
                  </a:cubicBezTo>
                  <a:lnTo>
                    <a:pt x="203" y="14"/>
                  </a:lnTo>
                  <a:cubicBezTo>
                    <a:pt x="184" y="5"/>
                    <a:pt x="164" y="0"/>
                    <a:pt x="14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41"/>
            <p:cNvSpPr/>
            <p:nvPr/>
          </p:nvSpPr>
          <p:spPr>
            <a:xfrm>
              <a:off x="5719754" y="2650470"/>
              <a:ext cx="392491" cy="101562"/>
            </a:xfrm>
            <a:custGeom>
              <a:rect b="b" l="l" r="r" t="t"/>
              <a:pathLst>
                <a:path extrusionOk="0" h="2820" w="10898">
                  <a:moveTo>
                    <a:pt x="141" y="1"/>
                  </a:moveTo>
                  <a:cubicBezTo>
                    <a:pt x="32" y="1"/>
                    <a:pt x="0" y="22"/>
                    <a:pt x="0" y="22"/>
                  </a:cubicBezTo>
                  <a:lnTo>
                    <a:pt x="477" y="1268"/>
                  </a:lnTo>
                  <a:cubicBezTo>
                    <a:pt x="477" y="1268"/>
                    <a:pt x="766" y="1459"/>
                    <a:pt x="1629" y="1846"/>
                  </a:cubicBezTo>
                  <a:cubicBezTo>
                    <a:pt x="2368" y="2173"/>
                    <a:pt x="3611" y="2819"/>
                    <a:pt x="5637" y="2819"/>
                  </a:cubicBezTo>
                  <a:cubicBezTo>
                    <a:pt x="5977" y="2819"/>
                    <a:pt x="6340" y="2801"/>
                    <a:pt x="6725" y="2760"/>
                  </a:cubicBezTo>
                  <a:cubicBezTo>
                    <a:pt x="9408" y="2472"/>
                    <a:pt x="10897" y="2493"/>
                    <a:pt x="10529" y="1003"/>
                  </a:cubicBezTo>
                  <a:cubicBezTo>
                    <a:pt x="10433" y="614"/>
                    <a:pt x="10021" y="476"/>
                    <a:pt x="9402" y="476"/>
                  </a:cubicBezTo>
                  <a:cubicBezTo>
                    <a:pt x="8649" y="476"/>
                    <a:pt x="7589" y="681"/>
                    <a:pt x="6420" y="885"/>
                  </a:cubicBezTo>
                  <a:cubicBezTo>
                    <a:pt x="5581" y="1031"/>
                    <a:pt x="4978" y="1147"/>
                    <a:pt x="4383" y="1147"/>
                  </a:cubicBezTo>
                  <a:cubicBezTo>
                    <a:pt x="3720" y="1147"/>
                    <a:pt x="3066" y="1003"/>
                    <a:pt x="2105" y="600"/>
                  </a:cubicBezTo>
                  <a:cubicBezTo>
                    <a:pt x="890" y="86"/>
                    <a:pt x="359" y="1"/>
                    <a:pt x="1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41"/>
            <p:cNvSpPr/>
            <p:nvPr/>
          </p:nvSpPr>
          <p:spPr>
            <a:xfrm>
              <a:off x="5714748" y="2646076"/>
              <a:ext cx="392347" cy="110458"/>
            </a:xfrm>
            <a:custGeom>
              <a:rect b="b" l="l" r="r" t="t"/>
              <a:pathLst>
                <a:path extrusionOk="0" h="3067" w="10894">
                  <a:moveTo>
                    <a:pt x="310" y="248"/>
                  </a:moveTo>
                  <a:lnTo>
                    <a:pt x="310" y="248"/>
                  </a:lnTo>
                  <a:cubicBezTo>
                    <a:pt x="512" y="256"/>
                    <a:pt x="1027" y="343"/>
                    <a:pt x="2199" y="833"/>
                  </a:cubicBezTo>
                  <a:cubicBezTo>
                    <a:pt x="3180" y="1246"/>
                    <a:pt x="3848" y="1392"/>
                    <a:pt x="4525" y="1392"/>
                  </a:cubicBezTo>
                  <a:cubicBezTo>
                    <a:pt x="5079" y="1392"/>
                    <a:pt x="5639" y="1294"/>
                    <a:pt x="6381" y="1163"/>
                  </a:cubicBezTo>
                  <a:lnTo>
                    <a:pt x="6983" y="1059"/>
                  </a:lnTo>
                  <a:cubicBezTo>
                    <a:pt x="7972" y="883"/>
                    <a:pt x="8888" y="721"/>
                    <a:pt x="9546" y="721"/>
                  </a:cubicBezTo>
                  <a:cubicBezTo>
                    <a:pt x="10099" y="721"/>
                    <a:pt x="10470" y="836"/>
                    <a:pt x="10549" y="1153"/>
                  </a:cubicBezTo>
                  <a:cubicBezTo>
                    <a:pt x="10636" y="1504"/>
                    <a:pt x="10612" y="1769"/>
                    <a:pt x="10480" y="1957"/>
                  </a:cubicBezTo>
                  <a:cubicBezTo>
                    <a:pt x="10149" y="2427"/>
                    <a:pt x="9091" y="2531"/>
                    <a:pt x="7627" y="2677"/>
                  </a:cubicBezTo>
                  <a:cubicBezTo>
                    <a:pt x="7380" y="2705"/>
                    <a:pt x="7122" y="2729"/>
                    <a:pt x="6851" y="2757"/>
                  </a:cubicBezTo>
                  <a:cubicBezTo>
                    <a:pt x="6467" y="2798"/>
                    <a:pt x="6107" y="2816"/>
                    <a:pt x="5769" y="2816"/>
                  </a:cubicBezTo>
                  <a:cubicBezTo>
                    <a:pt x="3941" y="2816"/>
                    <a:pt x="2763" y="2280"/>
                    <a:pt x="2011" y="1939"/>
                  </a:cubicBezTo>
                  <a:lnTo>
                    <a:pt x="1817" y="1852"/>
                  </a:lnTo>
                  <a:cubicBezTo>
                    <a:pt x="1135" y="1550"/>
                    <a:pt x="815" y="1365"/>
                    <a:pt x="717" y="1306"/>
                  </a:cubicBezTo>
                  <a:lnTo>
                    <a:pt x="310" y="248"/>
                  </a:lnTo>
                  <a:close/>
                  <a:moveTo>
                    <a:pt x="282" y="1"/>
                  </a:moveTo>
                  <a:cubicBezTo>
                    <a:pt x="155" y="1"/>
                    <a:pt x="96" y="25"/>
                    <a:pt x="70" y="43"/>
                  </a:cubicBezTo>
                  <a:cubicBezTo>
                    <a:pt x="22" y="75"/>
                    <a:pt x="1" y="137"/>
                    <a:pt x="22" y="189"/>
                  </a:cubicBezTo>
                  <a:lnTo>
                    <a:pt x="502" y="1435"/>
                  </a:lnTo>
                  <a:cubicBezTo>
                    <a:pt x="512" y="1459"/>
                    <a:pt x="526" y="1480"/>
                    <a:pt x="547" y="1494"/>
                  </a:cubicBezTo>
                  <a:cubicBezTo>
                    <a:pt x="560" y="1501"/>
                    <a:pt x="852" y="1696"/>
                    <a:pt x="1716" y="2079"/>
                  </a:cubicBezTo>
                  <a:lnTo>
                    <a:pt x="1907" y="2165"/>
                  </a:lnTo>
                  <a:cubicBezTo>
                    <a:pt x="2679" y="2517"/>
                    <a:pt x="3887" y="3066"/>
                    <a:pt x="5766" y="3066"/>
                  </a:cubicBezTo>
                  <a:cubicBezTo>
                    <a:pt x="6113" y="3066"/>
                    <a:pt x="6482" y="3046"/>
                    <a:pt x="6875" y="3004"/>
                  </a:cubicBezTo>
                  <a:cubicBezTo>
                    <a:pt x="7147" y="2976"/>
                    <a:pt x="7404" y="2949"/>
                    <a:pt x="7651" y="2924"/>
                  </a:cubicBezTo>
                  <a:cubicBezTo>
                    <a:pt x="9237" y="2767"/>
                    <a:pt x="10285" y="2663"/>
                    <a:pt x="10681" y="2099"/>
                  </a:cubicBezTo>
                  <a:cubicBezTo>
                    <a:pt x="10859" y="1849"/>
                    <a:pt x="10893" y="1518"/>
                    <a:pt x="10789" y="1094"/>
                  </a:cubicBezTo>
                  <a:cubicBezTo>
                    <a:pt x="10674" y="635"/>
                    <a:pt x="10218" y="476"/>
                    <a:pt x="9539" y="476"/>
                  </a:cubicBezTo>
                  <a:cubicBezTo>
                    <a:pt x="8857" y="476"/>
                    <a:pt x="7951" y="636"/>
                    <a:pt x="6938" y="815"/>
                  </a:cubicBezTo>
                  <a:lnTo>
                    <a:pt x="6339" y="920"/>
                  </a:lnTo>
                  <a:cubicBezTo>
                    <a:pt x="5597" y="1050"/>
                    <a:pt x="5050" y="1146"/>
                    <a:pt x="4517" y="1146"/>
                  </a:cubicBezTo>
                  <a:cubicBezTo>
                    <a:pt x="3867" y="1146"/>
                    <a:pt x="3236" y="1004"/>
                    <a:pt x="2293" y="606"/>
                  </a:cubicBezTo>
                  <a:cubicBezTo>
                    <a:pt x="1111" y="108"/>
                    <a:pt x="548" y="1"/>
                    <a:pt x="28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41"/>
            <p:cNvSpPr/>
            <p:nvPr/>
          </p:nvSpPr>
          <p:spPr>
            <a:xfrm>
              <a:off x="5565718" y="2598716"/>
              <a:ext cx="167866" cy="157494"/>
            </a:xfrm>
            <a:custGeom>
              <a:rect b="b" l="l" r="r" t="t"/>
              <a:pathLst>
                <a:path extrusionOk="0" h="4373" w="4661">
                  <a:moveTo>
                    <a:pt x="2889" y="0"/>
                  </a:moveTo>
                  <a:cubicBezTo>
                    <a:pt x="1716" y="0"/>
                    <a:pt x="1" y="1145"/>
                    <a:pt x="155" y="2228"/>
                  </a:cubicBezTo>
                  <a:cubicBezTo>
                    <a:pt x="155" y="2228"/>
                    <a:pt x="2006" y="4372"/>
                    <a:pt x="3170" y="4372"/>
                  </a:cubicBezTo>
                  <a:cubicBezTo>
                    <a:pt x="3331" y="4372"/>
                    <a:pt x="3478" y="4331"/>
                    <a:pt x="3606" y="4239"/>
                  </a:cubicBezTo>
                  <a:cubicBezTo>
                    <a:pt x="4661" y="3474"/>
                    <a:pt x="4563" y="982"/>
                    <a:pt x="3606" y="214"/>
                  </a:cubicBezTo>
                  <a:cubicBezTo>
                    <a:pt x="3420" y="66"/>
                    <a:pt x="3170" y="0"/>
                    <a:pt x="28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41"/>
            <p:cNvSpPr/>
            <p:nvPr/>
          </p:nvSpPr>
          <p:spPr>
            <a:xfrm>
              <a:off x="5562873" y="2594286"/>
              <a:ext cx="165057" cy="166281"/>
            </a:xfrm>
            <a:custGeom>
              <a:rect b="b" l="l" r="r" t="t"/>
              <a:pathLst>
                <a:path extrusionOk="0" h="4617" w="4583">
                  <a:moveTo>
                    <a:pt x="2965" y="249"/>
                  </a:moveTo>
                  <a:cubicBezTo>
                    <a:pt x="3227" y="249"/>
                    <a:pt x="3451" y="310"/>
                    <a:pt x="3608" y="434"/>
                  </a:cubicBezTo>
                  <a:cubicBezTo>
                    <a:pt x="4051" y="789"/>
                    <a:pt x="4335" y="1617"/>
                    <a:pt x="4315" y="2494"/>
                  </a:cubicBezTo>
                  <a:cubicBezTo>
                    <a:pt x="4297" y="3294"/>
                    <a:pt x="4033" y="3955"/>
                    <a:pt x="3612" y="4261"/>
                  </a:cubicBezTo>
                  <a:cubicBezTo>
                    <a:pt x="3508" y="4338"/>
                    <a:pt x="3384" y="4372"/>
                    <a:pt x="3247" y="4372"/>
                  </a:cubicBezTo>
                  <a:cubicBezTo>
                    <a:pt x="2366" y="4372"/>
                    <a:pt x="930" y="2958"/>
                    <a:pt x="352" y="2299"/>
                  </a:cubicBezTo>
                  <a:cubicBezTo>
                    <a:pt x="286" y="1648"/>
                    <a:pt x="961" y="1018"/>
                    <a:pt x="1567" y="674"/>
                  </a:cubicBezTo>
                  <a:cubicBezTo>
                    <a:pt x="2055" y="395"/>
                    <a:pt x="2557" y="249"/>
                    <a:pt x="2965" y="249"/>
                  </a:cubicBezTo>
                  <a:close/>
                  <a:moveTo>
                    <a:pt x="2972" y="1"/>
                  </a:moveTo>
                  <a:cubicBezTo>
                    <a:pt x="2477" y="1"/>
                    <a:pt x="1911" y="193"/>
                    <a:pt x="1445" y="458"/>
                  </a:cubicBezTo>
                  <a:cubicBezTo>
                    <a:pt x="727" y="869"/>
                    <a:pt x="1" y="1585"/>
                    <a:pt x="112" y="2368"/>
                  </a:cubicBezTo>
                  <a:cubicBezTo>
                    <a:pt x="115" y="2389"/>
                    <a:pt x="126" y="2414"/>
                    <a:pt x="140" y="2431"/>
                  </a:cubicBezTo>
                  <a:cubicBezTo>
                    <a:pt x="231" y="2532"/>
                    <a:pt x="2043" y="4616"/>
                    <a:pt x="3257" y="4616"/>
                  </a:cubicBezTo>
                  <a:cubicBezTo>
                    <a:pt x="3441" y="4616"/>
                    <a:pt x="3608" y="4570"/>
                    <a:pt x="3758" y="4463"/>
                  </a:cubicBezTo>
                  <a:cubicBezTo>
                    <a:pt x="4242" y="4111"/>
                    <a:pt x="4541" y="3377"/>
                    <a:pt x="4562" y="2500"/>
                  </a:cubicBezTo>
                  <a:cubicBezTo>
                    <a:pt x="4583" y="1533"/>
                    <a:pt x="4269" y="646"/>
                    <a:pt x="3762" y="243"/>
                  </a:cubicBezTo>
                  <a:cubicBezTo>
                    <a:pt x="3551" y="72"/>
                    <a:pt x="3274" y="1"/>
                    <a:pt x="297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41"/>
            <p:cNvSpPr/>
            <p:nvPr/>
          </p:nvSpPr>
          <p:spPr>
            <a:xfrm>
              <a:off x="5364252" y="2295507"/>
              <a:ext cx="472805" cy="501293"/>
            </a:xfrm>
            <a:custGeom>
              <a:rect b="b" l="l" r="r" t="t"/>
              <a:pathLst>
                <a:path extrusionOk="0" h="13919" w="13128">
                  <a:moveTo>
                    <a:pt x="7971" y="1"/>
                  </a:moveTo>
                  <a:cubicBezTo>
                    <a:pt x="6575" y="1"/>
                    <a:pt x="4701" y="113"/>
                    <a:pt x="3164" y="1065"/>
                  </a:cubicBezTo>
                  <a:cubicBezTo>
                    <a:pt x="1153" y="2311"/>
                    <a:pt x="1" y="7005"/>
                    <a:pt x="290" y="9113"/>
                  </a:cubicBezTo>
                  <a:cubicBezTo>
                    <a:pt x="562" y="11120"/>
                    <a:pt x="2574" y="13733"/>
                    <a:pt x="4336" y="13733"/>
                  </a:cubicBezTo>
                  <a:cubicBezTo>
                    <a:pt x="4425" y="13733"/>
                    <a:pt x="4513" y="13726"/>
                    <a:pt x="4601" y="13712"/>
                  </a:cubicBezTo>
                  <a:cubicBezTo>
                    <a:pt x="6420" y="13423"/>
                    <a:pt x="5558" y="11029"/>
                    <a:pt x="5558" y="11029"/>
                  </a:cubicBezTo>
                  <a:lnTo>
                    <a:pt x="8720" y="9113"/>
                  </a:lnTo>
                  <a:lnTo>
                    <a:pt x="8720" y="9113"/>
                  </a:lnTo>
                  <a:cubicBezTo>
                    <a:pt x="8720" y="9113"/>
                    <a:pt x="8529" y="11986"/>
                    <a:pt x="8431" y="12752"/>
                  </a:cubicBezTo>
                  <a:cubicBezTo>
                    <a:pt x="8356" y="13366"/>
                    <a:pt x="8341" y="13918"/>
                    <a:pt x="8826" y="13918"/>
                  </a:cubicBezTo>
                  <a:cubicBezTo>
                    <a:pt x="8948" y="13918"/>
                    <a:pt x="9102" y="13883"/>
                    <a:pt x="9294" y="13806"/>
                  </a:cubicBezTo>
                  <a:cubicBezTo>
                    <a:pt x="10255" y="13423"/>
                    <a:pt x="10157" y="12084"/>
                    <a:pt x="10348" y="11124"/>
                  </a:cubicBezTo>
                  <a:cubicBezTo>
                    <a:pt x="10539" y="10167"/>
                    <a:pt x="11785" y="9019"/>
                    <a:pt x="12456" y="7293"/>
                  </a:cubicBezTo>
                  <a:cubicBezTo>
                    <a:pt x="13128" y="5568"/>
                    <a:pt x="13031" y="2982"/>
                    <a:pt x="13031" y="2982"/>
                  </a:cubicBezTo>
                  <a:cubicBezTo>
                    <a:pt x="12456" y="968"/>
                    <a:pt x="10446" y="12"/>
                    <a:pt x="9102" y="12"/>
                  </a:cubicBezTo>
                  <a:cubicBezTo>
                    <a:pt x="8787" y="12"/>
                    <a:pt x="8402" y="1"/>
                    <a:pt x="79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41"/>
            <p:cNvSpPr/>
            <p:nvPr/>
          </p:nvSpPr>
          <p:spPr>
            <a:xfrm>
              <a:off x="5359138" y="2291077"/>
              <a:ext cx="482097" cy="510188"/>
            </a:xfrm>
            <a:custGeom>
              <a:rect b="b" l="l" r="r" t="t"/>
              <a:pathLst>
                <a:path extrusionOk="0" h="14166" w="13386">
                  <a:moveTo>
                    <a:pt x="8092" y="246"/>
                  </a:moveTo>
                  <a:cubicBezTo>
                    <a:pt x="8329" y="246"/>
                    <a:pt x="8555" y="249"/>
                    <a:pt x="8764" y="252"/>
                  </a:cubicBezTo>
                  <a:cubicBezTo>
                    <a:pt x="8939" y="256"/>
                    <a:pt x="9098" y="260"/>
                    <a:pt x="9244" y="260"/>
                  </a:cubicBezTo>
                  <a:cubicBezTo>
                    <a:pt x="10483" y="260"/>
                    <a:pt x="12477" y="1147"/>
                    <a:pt x="13051" y="3123"/>
                  </a:cubicBezTo>
                  <a:cubicBezTo>
                    <a:pt x="13058" y="3335"/>
                    <a:pt x="13110" y="5757"/>
                    <a:pt x="12484" y="7371"/>
                  </a:cubicBezTo>
                  <a:cubicBezTo>
                    <a:pt x="12146" y="8237"/>
                    <a:pt x="11662" y="8954"/>
                    <a:pt x="11238" y="9587"/>
                  </a:cubicBezTo>
                  <a:cubicBezTo>
                    <a:pt x="10824" y="10200"/>
                    <a:pt x="10469" y="10728"/>
                    <a:pt x="10368" y="11222"/>
                  </a:cubicBezTo>
                  <a:cubicBezTo>
                    <a:pt x="10326" y="11441"/>
                    <a:pt x="10299" y="11671"/>
                    <a:pt x="10267" y="11915"/>
                  </a:cubicBezTo>
                  <a:cubicBezTo>
                    <a:pt x="10170" y="12715"/>
                    <a:pt x="10069" y="13543"/>
                    <a:pt x="9390" y="13814"/>
                  </a:cubicBezTo>
                  <a:cubicBezTo>
                    <a:pt x="9259" y="13867"/>
                    <a:pt x="9101" y="13917"/>
                    <a:pt x="8971" y="13917"/>
                  </a:cubicBezTo>
                  <a:cubicBezTo>
                    <a:pt x="8901" y="13917"/>
                    <a:pt x="8839" y="13903"/>
                    <a:pt x="8793" y="13866"/>
                  </a:cubicBezTo>
                  <a:cubicBezTo>
                    <a:pt x="8618" y="13734"/>
                    <a:pt x="8646" y="13299"/>
                    <a:pt x="8698" y="12892"/>
                  </a:cubicBezTo>
                  <a:cubicBezTo>
                    <a:pt x="8793" y="12130"/>
                    <a:pt x="8977" y="9361"/>
                    <a:pt x="8987" y="9243"/>
                  </a:cubicBezTo>
                  <a:cubicBezTo>
                    <a:pt x="8987" y="9198"/>
                    <a:pt x="8966" y="9156"/>
                    <a:pt x="8928" y="9132"/>
                  </a:cubicBezTo>
                  <a:cubicBezTo>
                    <a:pt x="8907" y="9117"/>
                    <a:pt x="8883" y="9111"/>
                    <a:pt x="8862" y="9111"/>
                  </a:cubicBezTo>
                  <a:cubicBezTo>
                    <a:pt x="8841" y="9111"/>
                    <a:pt x="8817" y="9117"/>
                    <a:pt x="8799" y="9132"/>
                  </a:cubicBezTo>
                  <a:lnTo>
                    <a:pt x="5637" y="11045"/>
                  </a:lnTo>
                  <a:cubicBezTo>
                    <a:pt x="5584" y="11076"/>
                    <a:pt x="5564" y="11139"/>
                    <a:pt x="5584" y="11194"/>
                  </a:cubicBezTo>
                  <a:cubicBezTo>
                    <a:pt x="5588" y="11205"/>
                    <a:pt x="6023" y="12440"/>
                    <a:pt x="5584" y="13181"/>
                  </a:cubicBezTo>
                  <a:cubicBezTo>
                    <a:pt x="5414" y="13469"/>
                    <a:pt x="5125" y="13651"/>
                    <a:pt x="4722" y="13713"/>
                  </a:cubicBezTo>
                  <a:cubicBezTo>
                    <a:pt x="4642" y="13726"/>
                    <a:pt x="4559" y="13733"/>
                    <a:pt x="4476" y="13733"/>
                  </a:cubicBezTo>
                  <a:cubicBezTo>
                    <a:pt x="4000" y="13733"/>
                    <a:pt x="3472" y="13525"/>
                    <a:pt x="2937" y="13129"/>
                  </a:cubicBezTo>
                  <a:cubicBezTo>
                    <a:pt x="1764" y="12255"/>
                    <a:pt x="738" y="10575"/>
                    <a:pt x="554" y="9218"/>
                  </a:cubicBezTo>
                  <a:cubicBezTo>
                    <a:pt x="261" y="7072"/>
                    <a:pt x="1455" y="2479"/>
                    <a:pt x="3372" y="1293"/>
                  </a:cubicBezTo>
                  <a:cubicBezTo>
                    <a:pt x="4877" y="359"/>
                    <a:pt x="6693" y="246"/>
                    <a:pt x="8092" y="246"/>
                  </a:cubicBezTo>
                  <a:close/>
                  <a:moveTo>
                    <a:pt x="8158" y="0"/>
                  </a:moveTo>
                  <a:cubicBezTo>
                    <a:pt x="6764" y="0"/>
                    <a:pt x="4816" y="106"/>
                    <a:pt x="3240" y="1084"/>
                  </a:cubicBezTo>
                  <a:cubicBezTo>
                    <a:pt x="1218" y="2336"/>
                    <a:pt x="1" y="6992"/>
                    <a:pt x="306" y="9253"/>
                  </a:cubicBezTo>
                  <a:cubicBezTo>
                    <a:pt x="505" y="10690"/>
                    <a:pt x="1549" y="12402"/>
                    <a:pt x="2791" y="13328"/>
                  </a:cubicBezTo>
                  <a:cubicBezTo>
                    <a:pt x="3369" y="13758"/>
                    <a:pt x="3948" y="13978"/>
                    <a:pt x="4479" y="13978"/>
                  </a:cubicBezTo>
                  <a:cubicBezTo>
                    <a:pt x="4575" y="13978"/>
                    <a:pt x="4668" y="13971"/>
                    <a:pt x="4760" y="13957"/>
                  </a:cubicBezTo>
                  <a:cubicBezTo>
                    <a:pt x="5240" y="13880"/>
                    <a:pt x="5588" y="13662"/>
                    <a:pt x="5797" y="13307"/>
                  </a:cubicBezTo>
                  <a:cubicBezTo>
                    <a:pt x="6225" y="12586"/>
                    <a:pt x="5950" y="11532"/>
                    <a:pt x="5849" y="11208"/>
                  </a:cubicBezTo>
                  <a:lnTo>
                    <a:pt x="8722" y="9466"/>
                  </a:lnTo>
                  <a:lnTo>
                    <a:pt x="8722" y="9466"/>
                  </a:lnTo>
                  <a:cubicBezTo>
                    <a:pt x="8674" y="10171"/>
                    <a:pt x="8531" y="12235"/>
                    <a:pt x="8451" y="12861"/>
                  </a:cubicBezTo>
                  <a:cubicBezTo>
                    <a:pt x="8393" y="13348"/>
                    <a:pt x="8354" y="13845"/>
                    <a:pt x="8639" y="14065"/>
                  </a:cubicBezTo>
                  <a:cubicBezTo>
                    <a:pt x="8727" y="14131"/>
                    <a:pt x="8838" y="14166"/>
                    <a:pt x="8970" y="14166"/>
                  </a:cubicBezTo>
                  <a:cubicBezTo>
                    <a:pt x="9112" y="14166"/>
                    <a:pt x="9283" y="14124"/>
                    <a:pt x="9485" y="14044"/>
                  </a:cubicBezTo>
                  <a:cubicBezTo>
                    <a:pt x="10296" y="13720"/>
                    <a:pt x="10413" y="12777"/>
                    <a:pt x="10514" y="11942"/>
                  </a:cubicBezTo>
                  <a:cubicBezTo>
                    <a:pt x="10543" y="11706"/>
                    <a:pt x="10570" y="11480"/>
                    <a:pt x="10612" y="11271"/>
                  </a:cubicBezTo>
                  <a:cubicBezTo>
                    <a:pt x="10702" y="10826"/>
                    <a:pt x="11047" y="10314"/>
                    <a:pt x="11444" y="9726"/>
                  </a:cubicBezTo>
                  <a:cubicBezTo>
                    <a:pt x="11875" y="9082"/>
                    <a:pt x="12369" y="8352"/>
                    <a:pt x="12714" y="7462"/>
                  </a:cubicBezTo>
                  <a:cubicBezTo>
                    <a:pt x="13385" y="5732"/>
                    <a:pt x="13302" y="3206"/>
                    <a:pt x="13298" y="3099"/>
                  </a:cubicBezTo>
                  <a:cubicBezTo>
                    <a:pt x="13298" y="3088"/>
                    <a:pt x="13294" y="3081"/>
                    <a:pt x="13294" y="3070"/>
                  </a:cubicBezTo>
                  <a:cubicBezTo>
                    <a:pt x="12689" y="959"/>
                    <a:pt x="10564" y="9"/>
                    <a:pt x="9244" y="9"/>
                  </a:cubicBezTo>
                  <a:cubicBezTo>
                    <a:pt x="9102" y="9"/>
                    <a:pt x="8942" y="9"/>
                    <a:pt x="8768" y="5"/>
                  </a:cubicBezTo>
                  <a:cubicBezTo>
                    <a:pt x="8581" y="3"/>
                    <a:pt x="8376" y="0"/>
                    <a:pt x="815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41"/>
            <p:cNvSpPr/>
            <p:nvPr/>
          </p:nvSpPr>
          <p:spPr>
            <a:xfrm>
              <a:off x="5484397" y="2295903"/>
              <a:ext cx="145429" cy="144096"/>
            </a:xfrm>
            <a:custGeom>
              <a:rect b="b" l="l" r="r" t="t"/>
              <a:pathLst>
                <a:path extrusionOk="0" h="4001" w="4038">
                  <a:moveTo>
                    <a:pt x="4038" y="1"/>
                  </a:moveTo>
                  <a:lnTo>
                    <a:pt x="2061" y="309"/>
                  </a:lnTo>
                  <a:cubicBezTo>
                    <a:pt x="2061" y="309"/>
                    <a:pt x="1567" y="557"/>
                    <a:pt x="701" y="1917"/>
                  </a:cubicBezTo>
                  <a:cubicBezTo>
                    <a:pt x="1" y="3018"/>
                    <a:pt x="1007" y="4000"/>
                    <a:pt x="1907" y="4000"/>
                  </a:cubicBezTo>
                  <a:cubicBezTo>
                    <a:pt x="2116" y="4000"/>
                    <a:pt x="2319" y="3947"/>
                    <a:pt x="2493" y="3831"/>
                  </a:cubicBezTo>
                  <a:cubicBezTo>
                    <a:pt x="3422" y="3211"/>
                    <a:pt x="2618" y="1917"/>
                    <a:pt x="3296" y="1298"/>
                  </a:cubicBezTo>
                  <a:cubicBezTo>
                    <a:pt x="3975" y="682"/>
                    <a:pt x="4038" y="1"/>
                    <a:pt x="4038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41"/>
            <p:cNvSpPr/>
            <p:nvPr/>
          </p:nvSpPr>
          <p:spPr>
            <a:xfrm>
              <a:off x="5429115" y="2360766"/>
              <a:ext cx="62594" cy="73218"/>
            </a:xfrm>
            <a:custGeom>
              <a:rect b="b" l="l" r="r" t="t"/>
              <a:pathLst>
                <a:path extrusionOk="0" h="2033" w="1738">
                  <a:moveTo>
                    <a:pt x="1577" y="0"/>
                  </a:moveTo>
                  <a:cubicBezTo>
                    <a:pt x="1331" y="0"/>
                    <a:pt x="817" y="422"/>
                    <a:pt x="817" y="422"/>
                  </a:cubicBezTo>
                  <a:cubicBezTo>
                    <a:pt x="817" y="422"/>
                    <a:pt x="75" y="917"/>
                    <a:pt x="13" y="1783"/>
                  </a:cubicBezTo>
                  <a:cubicBezTo>
                    <a:pt x="1" y="1958"/>
                    <a:pt x="54" y="2032"/>
                    <a:pt x="150" y="2032"/>
                  </a:cubicBezTo>
                  <a:cubicBezTo>
                    <a:pt x="523" y="2032"/>
                    <a:pt x="1533" y="891"/>
                    <a:pt x="1683" y="300"/>
                  </a:cubicBezTo>
                  <a:cubicBezTo>
                    <a:pt x="1738" y="78"/>
                    <a:pt x="1682" y="0"/>
                    <a:pt x="157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41"/>
            <p:cNvSpPr/>
            <p:nvPr/>
          </p:nvSpPr>
          <p:spPr>
            <a:xfrm>
              <a:off x="5630041" y="2299829"/>
              <a:ext cx="196606" cy="151263"/>
            </a:xfrm>
            <a:custGeom>
              <a:rect b="b" l="l" r="r" t="t"/>
              <a:pathLst>
                <a:path extrusionOk="0" h="4200" w="5459">
                  <a:moveTo>
                    <a:pt x="1522" y="0"/>
                  </a:moveTo>
                  <a:cubicBezTo>
                    <a:pt x="1243" y="0"/>
                    <a:pt x="985" y="54"/>
                    <a:pt x="766" y="180"/>
                  </a:cubicBezTo>
                  <a:cubicBezTo>
                    <a:pt x="766" y="180"/>
                    <a:pt x="1" y="1425"/>
                    <a:pt x="860" y="2765"/>
                  </a:cubicBezTo>
                  <a:cubicBezTo>
                    <a:pt x="1427" y="3649"/>
                    <a:pt x="2451" y="4199"/>
                    <a:pt x="3303" y="4199"/>
                  </a:cubicBezTo>
                  <a:cubicBezTo>
                    <a:pt x="3746" y="4199"/>
                    <a:pt x="4143" y="4050"/>
                    <a:pt x="4405" y="3722"/>
                  </a:cubicBezTo>
                  <a:cubicBezTo>
                    <a:pt x="5174" y="2765"/>
                    <a:pt x="5459" y="2285"/>
                    <a:pt x="5174" y="1808"/>
                  </a:cubicBezTo>
                  <a:cubicBezTo>
                    <a:pt x="4933" y="1406"/>
                    <a:pt x="2949" y="0"/>
                    <a:pt x="1522" y="0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41"/>
            <p:cNvSpPr/>
            <p:nvPr/>
          </p:nvSpPr>
          <p:spPr>
            <a:xfrm>
              <a:off x="5625035" y="2295219"/>
              <a:ext cx="207626" cy="160339"/>
            </a:xfrm>
            <a:custGeom>
              <a:rect b="b" l="l" r="r" t="t"/>
              <a:pathLst>
                <a:path extrusionOk="0" h="4452" w="5765">
                  <a:moveTo>
                    <a:pt x="1667" y="249"/>
                  </a:moveTo>
                  <a:cubicBezTo>
                    <a:pt x="3041" y="249"/>
                    <a:pt x="4993" y="1645"/>
                    <a:pt x="5205" y="1998"/>
                  </a:cubicBezTo>
                  <a:cubicBezTo>
                    <a:pt x="5445" y="2403"/>
                    <a:pt x="5215" y="2813"/>
                    <a:pt x="4446" y="3773"/>
                  </a:cubicBezTo>
                  <a:cubicBezTo>
                    <a:pt x="4171" y="4121"/>
                    <a:pt x="3770" y="4204"/>
                    <a:pt x="3446" y="4204"/>
                  </a:cubicBezTo>
                  <a:cubicBezTo>
                    <a:pt x="3411" y="4204"/>
                    <a:pt x="3377" y="4203"/>
                    <a:pt x="3343" y="4201"/>
                  </a:cubicBezTo>
                  <a:cubicBezTo>
                    <a:pt x="2505" y="4156"/>
                    <a:pt x="1604" y="3606"/>
                    <a:pt x="1103" y="2827"/>
                  </a:cubicBezTo>
                  <a:cubicBezTo>
                    <a:pt x="355" y="1661"/>
                    <a:pt x="891" y="586"/>
                    <a:pt x="995" y="399"/>
                  </a:cubicBezTo>
                  <a:cubicBezTo>
                    <a:pt x="1192" y="294"/>
                    <a:pt x="1420" y="249"/>
                    <a:pt x="1667" y="249"/>
                  </a:cubicBezTo>
                  <a:close/>
                  <a:moveTo>
                    <a:pt x="1671" y="1"/>
                  </a:moveTo>
                  <a:cubicBezTo>
                    <a:pt x="1369" y="1"/>
                    <a:pt x="1087" y="60"/>
                    <a:pt x="843" y="200"/>
                  </a:cubicBezTo>
                  <a:cubicBezTo>
                    <a:pt x="825" y="211"/>
                    <a:pt x="811" y="224"/>
                    <a:pt x="801" y="242"/>
                  </a:cubicBezTo>
                  <a:cubicBezTo>
                    <a:pt x="766" y="294"/>
                    <a:pt x="0" y="1571"/>
                    <a:pt x="894" y="2959"/>
                  </a:cubicBezTo>
                  <a:cubicBezTo>
                    <a:pt x="1437" y="3801"/>
                    <a:pt x="2418" y="4399"/>
                    <a:pt x="3333" y="4448"/>
                  </a:cubicBezTo>
                  <a:cubicBezTo>
                    <a:pt x="3372" y="4452"/>
                    <a:pt x="3406" y="4452"/>
                    <a:pt x="3444" y="4452"/>
                  </a:cubicBezTo>
                  <a:cubicBezTo>
                    <a:pt x="3949" y="4452"/>
                    <a:pt x="4370" y="4267"/>
                    <a:pt x="4642" y="3930"/>
                  </a:cubicBezTo>
                  <a:cubicBezTo>
                    <a:pt x="5358" y="3036"/>
                    <a:pt x="5765" y="2451"/>
                    <a:pt x="5418" y="1870"/>
                  </a:cubicBezTo>
                  <a:cubicBezTo>
                    <a:pt x="5177" y="1473"/>
                    <a:pt x="3176" y="1"/>
                    <a:pt x="167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41"/>
            <p:cNvSpPr/>
            <p:nvPr/>
          </p:nvSpPr>
          <p:spPr>
            <a:xfrm>
              <a:off x="5602345" y="2016212"/>
              <a:ext cx="441724" cy="394760"/>
            </a:xfrm>
            <a:custGeom>
              <a:rect b="b" l="l" r="r" t="t"/>
              <a:pathLst>
                <a:path extrusionOk="0" h="10961" w="12265">
                  <a:moveTo>
                    <a:pt x="4437" y="1"/>
                  </a:moveTo>
                  <a:cubicBezTo>
                    <a:pt x="4427" y="1"/>
                    <a:pt x="4418" y="2"/>
                    <a:pt x="4408" y="4"/>
                  </a:cubicBezTo>
                  <a:cubicBezTo>
                    <a:pt x="4026" y="101"/>
                    <a:pt x="2683" y="2882"/>
                    <a:pt x="2683" y="2882"/>
                  </a:cubicBezTo>
                  <a:cubicBezTo>
                    <a:pt x="2683" y="2882"/>
                    <a:pt x="383" y="3073"/>
                    <a:pt x="192" y="3741"/>
                  </a:cubicBezTo>
                  <a:cubicBezTo>
                    <a:pt x="0" y="4412"/>
                    <a:pt x="1055" y="7574"/>
                    <a:pt x="1918" y="8915"/>
                  </a:cubicBezTo>
                  <a:cubicBezTo>
                    <a:pt x="2780" y="10257"/>
                    <a:pt x="4408" y="10929"/>
                    <a:pt x="5557" y="10929"/>
                  </a:cubicBezTo>
                  <a:cubicBezTo>
                    <a:pt x="5939" y="10929"/>
                    <a:pt x="6575" y="10960"/>
                    <a:pt x="7272" y="10960"/>
                  </a:cubicBezTo>
                  <a:cubicBezTo>
                    <a:pt x="8672" y="10960"/>
                    <a:pt x="10316" y="10833"/>
                    <a:pt x="10637" y="10066"/>
                  </a:cubicBezTo>
                  <a:cubicBezTo>
                    <a:pt x="11117" y="8915"/>
                    <a:pt x="10730" y="5466"/>
                    <a:pt x="10730" y="5466"/>
                  </a:cubicBezTo>
                  <a:cubicBezTo>
                    <a:pt x="10730" y="5466"/>
                    <a:pt x="12265" y="3932"/>
                    <a:pt x="11593" y="3647"/>
                  </a:cubicBezTo>
                  <a:cubicBezTo>
                    <a:pt x="10925" y="3358"/>
                    <a:pt x="8625" y="3358"/>
                    <a:pt x="8625" y="3358"/>
                  </a:cubicBezTo>
                  <a:cubicBezTo>
                    <a:pt x="8625" y="3358"/>
                    <a:pt x="8525" y="3376"/>
                    <a:pt x="8359" y="3376"/>
                  </a:cubicBezTo>
                  <a:cubicBezTo>
                    <a:pt x="7985" y="3376"/>
                    <a:pt x="7276" y="3284"/>
                    <a:pt x="6611" y="2686"/>
                  </a:cubicBezTo>
                  <a:cubicBezTo>
                    <a:pt x="5677" y="1848"/>
                    <a:pt x="4833" y="1"/>
                    <a:pt x="44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41"/>
            <p:cNvSpPr/>
            <p:nvPr/>
          </p:nvSpPr>
          <p:spPr>
            <a:xfrm>
              <a:off x="5597195" y="2011782"/>
              <a:ext cx="436610" cy="403692"/>
            </a:xfrm>
            <a:custGeom>
              <a:rect b="b" l="l" r="r" t="t"/>
              <a:pathLst>
                <a:path extrusionOk="0" h="11209" w="12123">
                  <a:moveTo>
                    <a:pt x="4583" y="249"/>
                  </a:moveTo>
                  <a:cubicBezTo>
                    <a:pt x="4715" y="249"/>
                    <a:pt x="5098" y="823"/>
                    <a:pt x="5380" y="1244"/>
                  </a:cubicBezTo>
                  <a:cubicBezTo>
                    <a:pt x="5762" y="1825"/>
                    <a:pt x="6201" y="2479"/>
                    <a:pt x="6674" y="2904"/>
                  </a:cubicBezTo>
                  <a:cubicBezTo>
                    <a:pt x="7365" y="3526"/>
                    <a:pt x="8098" y="3625"/>
                    <a:pt x="8495" y="3625"/>
                  </a:cubicBezTo>
                  <a:cubicBezTo>
                    <a:pt x="8642" y="3625"/>
                    <a:pt x="8743" y="3612"/>
                    <a:pt x="8779" y="3606"/>
                  </a:cubicBezTo>
                  <a:cubicBezTo>
                    <a:pt x="8943" y="3606"/>
                    <a:pt x="11072" y="3617"/>
                    <a:pt x="11687" y="3885"/>
                  </a:cubicBezTo>
                  <a:cubicBezTo>
                    <a:pt x="11757" y="3912"/>
                    <a:pt x="11774" y="3951"/>
                    <a:pt x="11778" y="3986"/>
                  </a:cubicBezTo>
                  <a:cubicBezTo>
                    <a:pt x="11840" y="4306"/>
                    <a:pt x="11204" y="5085"/>
                    <a:pt x="10786" y="5502"/>
                  </a:cubicBezTo>
                  <a:cubicBezTo>
                    <a:pt x="10762" y="5531"/>
                    <a:pt x="10748" y="5565"/>
                    <a:pt x="10751" y="5603"/>
                  </a:cubicBezTo>
                  <a:cubicBezTo>
                    <a:pt x="10755" y="5638"/>
                    <a:pt x="11127" y="9033"/>
                    <a:pt x="10664" y="10140"/>
                  </a:cubicBezTo>
                  <a:cubicBezTo>
                    <a:pt x="10372" y="10841"/>
                    <a:pt x="8767" y="10960"/>
                    <a:pt x="7413" y="10960"/>
                  </a:cubicBezTo>
                  <a:cubicBezTo>
                    <a:pt x="7013" y="10960"/>
                    <a:pt x="6635" y="10949"/>
                    <a:pt x="6319" y="10941"/>
                  </a:cubicBezTo>
                  <a:cubicBezTo>
                    <a:pt x="6075" y="10933"/>
                    <a:pt x="5867" y="10926"/>
                    <a:pt x="5700" y="10926"/>
                  </a:cubicBezTo>
                  <a:cubicBezTo>
                    <a:pt x="4569" y="10926"/>
                    <a:pt x="2989" y="10255"/>
                    <a:pt x="2165" y="8971"/>
                  </a:cubicBezTo>
                  <a:cubicBezTo>
                    <a:pt x="1264" y="7569"/>
                    <a:pt x="286" y="4490"/>
                    <a:pt x="457" y="3898"/>
                  </a:cubicBezTo>
                  <a:cubicBezTo>
                    <a:pt x="579" y="3471"/>
                    <a:pt x="1980" y="3199"/>
                    <a:pt x="2836" y="3126"/>
                  </a:cubicBezTo>
                  <a:cubicBezTo>
                    <a:pt x="2881" y="3123"/>
                    <a:pt x="2920" y="3095"/>
                    <a:pt x="2937" y="3057"/>
                  </a:cubicBezTo>
                  <a:cubicBezTo>
                    <a:pt x="3564" y="1766"/>
                    <a:pt x="4367" y="325"/>
                    <a:pt x="4580" y="249"/>
                  </a:cubicBezTo>
                  <a:close/>
                  <a:moveTo>
                    <a:pt x="4584" y="1"/>
                  </a:moveTo>
                  <a:cubicBezTo>
                    <a:pt x="4563" y="1"/>
                    <a:pt x="4542" y="3"/>
                    <a:pt x="4521" y="9"/>
                  </a:cubicBezTo>
                  <a:cubicBezTo>
                    <a:pt x="4127" y="106"/>
                    <a:pt x="3101" y="2156"/>
                    <a:pt x="2746" y="2886"/>
                  </a:cubicBezTo>
                  <a:cubicBezTo>
                    <a:pt x="2300" y="2928"/>
                    <a:pt x="412" y="3147"/>
                    <a:pt x="217" y="3832"/>
                  </a:cubicBezTo>
                  <a:cubicBezTo>
                    <a:pt x="1" y="4580"/>
                    <a:pt x="1142" y="7840"/>
                    <a:pt x="1956" y="9107"/>
                  </a:cubicBezTo>
                  <a:cubicBezTo>
                    <a:pt x="2830" y="10464"/>
                    <a:pt x="4500" y="11174"/>
                    <a:pt x="5700" y="11174"/>
                  </a:cubicBezTo>
                  <a:cubicBezTo>
                    <a:pt x="5863" y="11174"/>
                    <a:pt x="6072" y="11180"/>
                    <a:pt x="6312" y="11188"/>
                  </a:cubicBezTo>
                  <a:cubicBezTo>
                    <a:pt x="6646" y="11198"/>
                    <a:pt x="7036" y="11209"/>
                    <a:pt x="7440" y="11209"/>
                  </a:cubicBezTo>
                  <a:cubicBezTo>
                    <a:pt x="8887" y="11209"/>
                    <a:pt x="10546" y="11069"/>
                    <a:pt x="10894" y="10238"/>
                  </a:cubicBezTo>
                  <a:cubicBezTo>
                    <a:pt x="11350" y="9138"/>
                    <a:pt x="11054" y="6111"/>
                    <a:pt x="11005" y="5635"/>
                  </a:cubicBezTo>
                  <a:cubicBezTo>
                    <a:pt x="11231" y="5401"/>
                    <a:pt x="12122" y="4452"/>
                    <a:pt x="12021" y="3940"/>
                  </a:cubicBezTo>
                  <a:cubicBezTo>
                    <a:pt x="11997" y="3808"/>
                    <a:pt x="11917" y="3710"/>
                    <a:pt x="11785" y="3655"/>
                  </a:cubicBezTo>
                  <a:cubicBezTo>
                    <a:pt x="11100" y="3363"/>
                    <a:pt x="8863" y="3360"/>
                    <a:pt x="8768" y="3360"/>
                  </a:cubicBezTo>
                  <a:lnTo>
                    <a:pt x="8744" y="3360"/>
                  </a:lnTo>
                  <a:cubicBezTo>
                    <a:pt x="8741" y="3361"/>
                    <a:pt x="8653" y="3375"/>
                    <a:pt x="8507" y="3375"/>
                  </a:cubicBezTo>
                  <a:cubicBezTo>
                    <a:pt x="8157" y="3375"/>
                    <a:pt x="7472" y="3290"/>
                    <a:pt x="6838" y="2719"/>
                  </a:cubicBezTo>
                  <a:cubicBezTo>
                    <a:pt x="6388" y="2316"/>
                    <a:pt x="5961" y="1675"/>
                    <a:pt x="5585" y="1108"/>
                  </a:cubicBezTo>
                  <a:cubicBezTo>
                    <a:pt x="5101" y="380"/>
                    <a:pt x="4835" y="1"/>
                    <a:pt x="458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41"/>
            <p:cNvSpPr/>
            <p:nvPr/>
          </p:nvSpPr>
          <p:spPr>
            <a:xfrm>
              <a:off x="5760990" y="2275159"/>
              <a:ext cx="167038" cy="102931"/>
            </a:xfrm>
            <a:custGeom>
              <a:rect b="b" l="l" r="r" t="t"/>
              <a:pathLst>
                <a:path extrusionOk="0" h="2858" w="4638">
                  <a:moveTo>
                    <a:pt x="2473" y="0"/>
                  </a:moveTo>
                  <a:cubicBezTo>
                    <a:pt x="2326" y="0"/>
                    <a:pt x="2161" y="25"/>
                    <a:pt x="1977" y="82"/>
                  </a:cubicBezTo>
                  <a:cubicBezTo>
                    <a:pt x="804" y="455"/>
                    <a:pt x="0" y="1564"/>
                    <a:pt x="1298" y="2493"/>
                  </a:cubicBezTo>
                  <a:cubicBezTo>
                    <a:pt x="1647" y="2743"/>
                    <a:pt x="2095" y="2858"/>
                    <a:pt x="2529" y="2858"/>
                  </a:cubicBezTo>
                  <a:cubicBezTo>
                    <a:pt x="3627" y="2858"/>
                    <a:pt x="4637" y="2122"/>
                    <a:pt x="3748" y="962"/>
                  </a:cubicBezTo>
                  <a:cubicBezTo>
                    <a:pt x="3632" y="813"/>
                    <a:pt x="3518" y="660"/>
                    <a:pt x="3414" y="500"/>
                  </a:cubicBezTo>
                  <a:cubicBezTo>
                    <a:pt x="3270" y="292"/>
                    <a:pt x="2980" y="0"/>
                    <a:pt x="247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41"/>
            <p:cNvSpPr/>
            <p:nvPr/>
          </p:nvSpPr>
          <p:spPr>
            <a:xfrm>
              <a:off x="5695552" y="2016068"/>
              <a:ext cx="106136" cy="123423"/>
            </a:xfrm>
            <a:custGeom>
              <a:rect b="b" l="l" r="r" t="t"/>
              <a:pathLst>
                <a:path extrusionOk="0" h="3427" w="2947">
                  <a:moveTo>
                    <a:pt x="1877" y="0"/>
                  </a:moveTo>
                  <a:cubicBezTo>
                    <a:pt x="1859" y="0"/>
                    <a:pt x="1840" y="3"/>
                    <a:pt x="1820" y="8"/>
                  </a:cubicBezTo>
                  <a:cubicBezTo>
                    <a:pt x="1149" y="200"/>
                    <a:pt x="1" y="1640"/>
                    <a:pt x="95" y="2886"/>
                  </a:cubicBezTo>
                  <a:cubicBezTo>
                    <a:pt x="95" y="2886"/>
                    <a:pt x="1045" y="3427"/>
                    <a:pt x="1803" y="3427"/>
                  </a:cubicBezTo>
                  <a:cubicBezTo>
                    <a:pt x="1946" y="3427"/>
                    <a:pt x="2082" y="3408"/>
                    <a:pt x="2204" y="3362"/>
                  </a:cubicBezTo>
                  <a:cubicBezTo>
                    <a:pt x="2947" y="3085"/>
                    <a:pt x="2518" y="0"/>
                    <a:pt x="18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41"/>
            <p:cNvSpPr/>
            <p:nvPr/>
          </p:nvSpPr>
          <p:spPr>
            <a:xfrm>
              <a:off x="5690942" y="2011566"/>
              <a:ext cx="109053" cy="132355"/>
            </a:xfrm>
            <a:custGeom>
              <a:rect b="b" l="l" r="r" t="t"/>
              <a:pathLst>
                <a:path extrusionOk="0" h="3675" w="3028">
                  <a:moveTo>
                    <a:pt x="2006" y="252"/>
                  </a:moveTo>
                  <a:cubicBezTo>
                    <a:pt x="2101" y="252"/>
                    <a:pt x="2245" y="427"/>
                    <a:pt x="2377" y="822"/>
                  </a:cubicBezTo>
                  <a:cubicBezTo>
                    <a:pt x="2687" y="1758"/>
                    <a:pt x="2697" y="3220"/>
                    <a:pt x="2290" y="3372"/>
                  </a:cubicBezTo>
                  <a:cubicBezTo>
                    <a:pt x="2182" y="3413"/>
                    <a:pt x="2060" y="3430"/>
                    <a:pt x="1931" y="3430"/>
                  </a:cubicBezTo>
                  <a:cubicBezTo>
                    <a:pt x="1322" y="3430"/>
                    <a:pt x="557" y="3046"/>
                    <a:pt x="344" y="2934"/>
                  </a:cubicBezTo>
                  <a:cubicBezTo>
                    <a:pt x="296" y="1751"/>
                    <a:pt x="1399" y="422"/>
                    <a:pt x="1984" y="255"/>
                  </a:cubicBezTo>
                  <a:cubicBezTo>
                    <a:pt x="1991" y="253"/>
                    <a:pt x="1998" y="252"/>
                    <a:pt x="2006" y="252"/>
                  </a:cubicBezTo>
                  <a:close/>
                  <a:moveTo>
                    <a:pt x="2010" y="1"/>
                  </a:moveTo>
                  <a:cubicBezTo>
                    <a:pt x="1977" y="1"/>
                    <a:pt x="1944" y="6"/>
                    <a:pt x="1914" y="15"/>
                  </a:cubicBezTo>
                  <a:cubicBezTo>
                    <a:pt x="1163" y="230"/>
                    <a:pt x="0" y="1723"/>
                    <a:pt x="101" y="3017"/>
                  </a:cubicBezTo>
                  <a:cubicBezTo>
                    <a:pt x="105" y="3059"/>
                    <a:pt x="126" y="3098"/>
                    <a:pt x="164" y="3115"/>
                  </a:cubicBezTo>
                  <a:cubicBezTo>
                    <a:pt x="209" y="3143"/>
                    <a:pt x="1152" y="3675"/>
                    <a:pt x="1935" y="3675"/>
                  </a:cubicBezTo>
                  <a:cubicBezTo>
                    <a:pt x="2091" y="3675"/>
                    <a:pt x="2241" y="3654"/>
                    <a:pt x="2377" y="3605"/>
                  </a:cubicBezTo>
                  <a:cubicBezTo>
                    <a:pt x="3027" y="3358"/>
                    <a:pt x="2899" y="1615"/>
                    <a:pt x="2610" y="745"/>
                  </a:cubicBezTo>
                  <a:cubicBezTo>
                    <a:pt x="2416" y="153"/>
                    <a:pt x="2191" y="1"/>
                    <a:pt x="201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41"/>
            <p:cNvSpPr/>
            <p:nvPr/>
          </p:nvSpPr>
          <p:spPr>
            <a:xfrm>
              <a:off x="5919852" y="2147414"/>
              <a:ext cx="113375" cy="97096"/>
            </a:xfrm>
            <a:custGeom>
              <a:rect b="b" l="l" r="r" t="t"/>
              <a:pathLst>
                <a:path extrusionOk="0" h="2696" w="3148">
                  <a:moveTo>
                    <a:pt x="2662" y="0"/>
                  </a:moveTo>
                  <a:cubicBezTo>
                    <a:pt x="2336" y="0"/>
                    <a:pt x="1391" y="65"/>
                    <a:pt x="766" y="769"/>
                  </a:cubicBezTo>
                  <a:cubicBezTo>
                    <a:pt x="0" y="1632"/>
                    <a:pt x="477" y="2495"/>
                    <a:pt x="1532" y="2686"/>
                  </a:cubicBezTo>
                  <a:cubicBezTo>
                    <a:pt x="1566" y="2693"/>
                    <a:pt x="1599" y="2696"/>
                    <a:pt x="1632" y="2696"/>
                  </a:cubicBezTo>
                  <a:cubicBezTo>
                    <a:pt x="2622" y="2696"/>
                    <a:pt x="3148" y="4"/>
                    <a:pt x="2777" y="4"/>
                  </a:cubicBezTo>
                  <a:cubicBezTo>
                    <a:pt x="2777" y="4"/>
                    <a:pt x="2735" y="0"/>
                    <a:pt x="26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41"/>
            <p:cNvSpPr/>
            <p:nvPr/>
          </p:nvSpPr>
          <p:spPr>
            <a:xfrm>
              <a:off x="5926370" y="2142876"/>
              <a:ext cx="107037" cy="106064"/>
            </a:xfrm>
            <a:custGeom>
              <a:rect b="b" l="l" r="r" t="t"/>
              <a:pathLst>
                <a:path extrusionOk="0" h="2945" w="2972">
                  <a:moveTo>
                    <a:pt x="2568" y="252"/>
                  </a:moveTo>
                  <a:cubicBezTo>
                    <a:pt x="2658" y="436"/>
                    <a:pt x="2516" y="1494"/>
                    <a:pt x="2088" y="2196"/>
                  </a:cubicBezTo>
                  <a:cubicBezTo>
                    <a:pt x="1945" y="2433"/>
                    <a:pt x="1723" y="2698"/>
                    <a:pt x="1451" y="2698"/>
                  </a:cubicBezTo>
                  <a:cubicBezTo>
                    <a:pt x="1426" y="2698"/>
                    <a:pt x="1401" y="2695"/>
                    <a:pt x="1375" y="2691"/>
                  </a:cubicBezTo>
                  <a:cubicBezTo>
                    <a:pt x="867" y="2596"/>
                    <a:pt x="492" y="2336"/>
                    <a:pt x="373" y="1991"/>
                  </a:cubicBezTo>
                  <a:cubicBezTo>
                    <a:pt x="265" y="1678"/>
                    <a:pt x="373" y="1320"/>
                    <a:pt x="679" y="979"/>
                  </a:cubicBezTo>
                  <a:cubicBezTo>
                    <a:pt x="1274" y="307"/>
                    <a:pt x="2196" y="252"/>
                    <a:pt x="2491" y="252"/>
                  </a:cubicBezTo>
                  <a:close/>
                  <a:moveTo>
                    <a:pt x="2478" y="1"/>
                  </a:moveTo>
                  <a:cubicBezTo>
                    <a:pt x="2128" y="1"/>
                    <a:pt x="1152" y="72"/>
                    <a:pt x="492" y="815"/>
                  </a:cubicBezTo>
                  <a:cubicBezTo>
                    <a:pt x="126" y="1226"/>
                    <a:pt x="1" y="1671"/>
                    <a:pt x="140" y="2071"/>
                  </a:cubicBezTo>
                  <a:cubicBezTo>
                    <a:pt x="290" y="2503"/>
                    <a:pt x="735" y="2826"/>
                    <a:pt x="1330" y="2934"/>
                  </a:cubicBezTo>
                  <a:cubicBezTo>
                    <a:pt x="1368" y="2941"/>
                    <a:pt x="1406" y="2944"/>
                    <a:pt x="1452" y="2944"/>
                  </a:cubicBezTo>
                  <a:cubicBezTo>
                    <a:pt x="1653" y="2944"/>
                    <a:pt x="1918" y="2854"/>
                    <a:pt x="2182" y="2499"/>
                  </a:cubicBezTo>
                  <a:cubicBezTo>
                    <a:pt x="2679" y="1838"/>
                    <a:pt x="2972" y="502"/>
                    <a:pt x="2784" y="133"/>
                  </a:cubicBezTo>
                  <a:cubicBezTo>
                    <a:pt x="2746" y="54"/>
                    <a:pt x="2679" y="8"/>
                    <a:pt x="2603" y="4"/>
                  </a:cubicBezTo>
                  <a:cubicBezTo>
                    <a:pt x="2588" y="3"/>
                    <a:pt x="2544" y="1"/>
                    <a:pt x="2478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41"/>
            <p:cNvSpPr/>
            <p:nvPr/>
          </p:nvSpPr>
          <p:spPr>
            <a:xfrm>
              <a:off x="5713271" y="2323166"/>
              <a:ext cx="65151" cy="37960"/>
            </a:xfrm>
            <a:custGeom>
              <a:rect b="b" l="l" r="r" t="t"/>
              <a:pathLst>
                <a:path extrusionOk="0" h="1054" w="1809">
                  <a:moveTo>
                    <a:pt x="147" y="0"/>
                  </a:moveTo>
                  <a:cubicBezTo>
                    <a:pt x="44" y="0"/>
                    <a:pt x="1" y="78"/>
                    <a:pt x="83" y="297"/>
                  </a:cubicBezTo>
                  <a:cubicBezTo>
                    <a:pt x="291" y="849"/>
                    <a:pt x="596" y="1053"/>
                    <a:pt x="930" y="1053"/>
                  </a:cubicBezTo>
                  <a:cubicBezTo>
                    <a:pt x="1060" y="1053"/>
                    <a:pt x="1194" y="1022"/>
                    <a:pt x="1328" y="969"/>
                  </a:cubicBezTo>
                  <a:cubicBezTo>
                    <a:pt x="1809" y="777"/>
                    <a:pt x="1040" y="489"/>
                    <a:pt x="1040" y="489"/>
                  </a:cubicBezTo>
                  <a:cubicBezTo>
                    <a:pt x="1040" y="489"/>
                    <a:pt x="404" y="0"/>
                    <a:pt x="147" y="0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41"/>
            <p:cNvSpPr/>
            <p:nvPr/>
          </p:nvSpPr>
          <p:spPr>
            <a:xfrm>
              <a:off x="5707833" y="2318773"/>
              <a:ext cx="63458" cy="46819"/>
            </a:xfrm>
            <a:custGeom>
              <a:rect b="b" l="l" r="r" t="t"/>
              <a:pathLst>
                <a:path extrusionOk="0" h="1300" w="1762">
                  <a:moveTo>
                    <a:pt x="314" y="246"/>
                  </a:moveTo>
                  <a:lnTo>
                    <a:pt x="314" y="246"/>
                  </a:lnTo>
                  <a:cubicBezTo>
                    <a:pt x="439" y="256"/>
                    <a:pt x="794" y="461"/>
                    <a:pt x="1118" y="708"/>
                  </a:cubicBezTo>
                  <a:cubicBezTo>
                    <a:pt x="1125" y="715"/>
                    <a:pt x="1139" y="722"/>
                    <a:pt x="1149" y="726"/>
                  </a:cubicBezTo>
                  <a:cubicBezTo>
                    <a:pt x="1320" y="792"/>
                    <a:pt x="1497" y="899"/>
                    <a:pt x="1518" y="927"/>
                  </a:cubicBezTo>
                  <a:cubicBezTo>
                    <a:pt x="1518" y="927"/>
                    <a:pt x="1504" y="948"/>
                    <a:pt x="1434" y="976"/>
                  </a:cubicBezTo>
                  <a:cubicBezTo>
                    <a:pt x="1309" y="1026"/>
                    <a:pt x="1191" y="1050"/>
                    <a:pt x="1083" y="1050"/>
                  </a:cubicBezTo>
                  <a:cubicBezTo>
                    <a:pt x="994" y="1050"/>
                    <a:pt x="911" y="1033"/>
                    <a:pt x="836" y="1000"/>
                  </a:cubicBezTo>
                  <a:cubicBezTo>
                    <a:pt x="638" y="914"/>
                    <a:pt x="474" y="702"/>
                    <a:pt x="349" y="374"/>
                  </a:cubicBezTo>
                  <a:cubicBezTo>
                    <a:pt x="325" y="308"/>
                    <a:pt x="318" y="266"/>
                    <a:pt x="314" y="246"/>
                  </a:cubicBezTo>
                  <a:close/>
                  <a:moveTo>
                    <a:pt x="293" y="0"/>
                  </a:moveTo>
                  <a:cubicBezTo>
                    <a:pt x="239" y="0"/>
                    <a:pt x="192" y="13"/>
                    <a:pt x="154" y="40"/>
                  </a:cubicBezTo>
                  <a:cubicBezTo>
                    <a:pt x="1" y="155"/>
                    <a:pt x="88" y="384"/>
                    <a:pt x="119" y="461"/>
                  </a:cubicBezTo>
                  <a:cubicBezTo>
                    <a:pt x="265" y="854"/>
                    <a:pt x="474" y="1112"/>
                    <a:pt x="735" y="1227"/>
                  </a:cubicBezTo>
                  <a:cubicBezTo>
                    <a:pt x="843" y="1275"/>
                    <a:pt x="958" y="1299"/>
                    <a:pt x="1079" y="1299"/>
                  </a:cubicBezTo>
                  <a:cubicBezTo>
                    <a:pt x="1219" y="1299"/>
                    <a:pt x="1368" y="1268"/>
                    <a:pt x="1525" y="1206"/>
                  </a:cubicBezTo>
                  <a:cubicBezTo>
                    <a:pt x="1682" y="1143"/>
                    <a:pt x="1762" y="1052"/>
                    <a:pt x="1762" y="938"/>
                  </a:cubicBezTo>
                  <a:cubicBezTo>
                    <a:pt x="1758" y="722"/>
                    <a:pt x="1417" y="565"/>
                    <a:pt x="1253" y="503"/>
                  </a:cubicBezTo>
                  <a:cubicBezTo>
                    <a:pt x="934" y="258"/>
                    <a:pt x="539" y="0"/>
                    <a:pt x="29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41"/>
            <p:cNvSpPr/>
            <p:nvPr/>
          </p:nvSpPr>
          <p:spPr>
            <a:xfrm>
              <a:off x="5700306" y="2234066"/>
              <a:ext cx="28488" cy="33890"/>
            </a:xfrm>
            <a:custGeom>
              <a:rect b="b" l="l" r="r" t="t"/>
              <a:pathLst>
                <a:path extrusionOk="0" h="941" w="791">
                  <a:moveTo>
                    <a:pt x="462" y="0"/>
                  </a:moveTo>
                  <a:cubicBezTo>
                    <a:pt x="300" y="0"/>
                    <a:pt x="135" y="157"/>
                    <a:pt x="71" y="382"/>
                  </a:cubicBezTo>
                  <a:cubicBezTo>
                    <a:pt x="1" y="635"/>
                    <a:pt x="89" y="883"/>
                    <a:pt x="266" y="931"/>
                  </a:cubicBezTo>
                  <a:cubicBezTo>
                    <a:pt x="287" y="937"/>
                    <a:pt x="310" y="940"/>
                    <a:pt x="332" y="940"/>
                  </a:cubicBezTo>
                  <a:cubicBezTo>
                    <a:pt x="491" y="940"/>
                    <a:pt x="654" y="785"/>
                    <a:pt x="718" y="562"/>
                  </a:cubicBezTo>
                  <a:cubicBezTo>
                    <a:pt x="791" y="308"/>
                    <a:pt x="704" y="61"/>
                    <a:pt x="527" y="9"/>
                  </a:cubicBezTo>
                  <a:cubicBezTo>
                    <a:pt x="506" y="3"/>
                    <a:pt x="484" y="0"/>
                    <a:pt x="46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41"/>
            <p:cNvSpPr/>
            <p:nvPr/>
          </p:nvSpPr>
          <p:spPr>
            <a:xfrm>
              <a:off x="5808098" y="2311714"/>
              <a:ext cx="36591" cy="27191"/>
            </a:xfrm>
            <a:custGeom>
              <a:rect b="b" l="l" r="r" t="t"/>
              <a:pathLst>
                <a:path extrusionOk="0" h="755" w="1016">
                  <a:moveTo>
                    <a:pt x="645" y="0"/>
                  </a:moveTo>
                  <a:cubicBezTo>
                    <a:pt x="548" y="0"/>
                    <a:pt x="440" y="30"/>
                    <a:pt x="338" y="90"/>
                  </a:cubicBezTo>
                  <a:cubicBezTo>
                    <a:pt x="112" y="222"/>
                    <a:pt x="1" y="462"/>
                    <a:pt x="94" y="619"/>
                  </a:cubicBezTo>
                  <a:cubicBezTo>
                    <a:pt x="147" y="708"/>
                    <a:pt x="252" y="754"/>
                    <a:pt x="374" y="754"/>
                  </a:cubicBezTo>
                  <a:cubicBezTo>
                    <a:pt x="470" y="754"/>
                    <a:pt x="578" y="726"/>
                    <a:pt x="679" y="668"/>
                  </a:cubicBezTo>
                  <a:cubicBezTo>
                    <a:pt x="908" y="532"/>
                    <a:pt x="1016" y="295"/>
                    <a:pt x="922" y="135"/>
                  </a:cubicBezTo>
                  <a:cubicBezTo>
                    <a:pt x="870" y="46"/>
                    <a:pt x="766" y="0"/>
                    <a:pt x="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41"/>
            <p:cNvSpPr/>
            <p:nvPr/>
          </p:nvSpPr>
          <p:spPr>
            <a:xfrm>
              <a:off x="5512633" y="2540840"/>
              <a:ext cx="127745" cy="272850"/>
            </a:xfrm>
            <a:custGeom>
              <a:rect b="b" l="l" r="r" t="t"/>
              <a:pathLst>
                <a:path extrusionOk="0" h="7576" w="3547">
                  <a:moveTo>
                    <a:pt x="3546" y="1"/>
                  </a:moveTo>
                  <a:lnTo>
                    <a:pt x="290" y="384"/>
                  </a:lnTo>
                  <a:cubicBezTo>
                    <a:pt x="290" y="384"/>
                    <a:pt x="1" y="2492"/>
                    <a:pt x="383" y="3355"/>
                  </a:cubicBezTo>
                  <a:cubicBezTo>
                    <a:pt x="770" y="4217"/>
                    <a:pt x="1152" y="7474"/>
                    <a:pt x="1918" y="7572"/>
                  </a:cubicBezTo>
                  <a:cubicBezTo>
                    <a:pt x="1937" y="7574"/>
                    <a:pt x="1956" y="7575"/>
                    <a:pt x="1974" y="7575"/>
                  </a:cubicBezTo>
                  <a:cubicBezTo>
                    <a:pt x="2669" y="7575"/>
                    <a:pt x="2398" y="5838"/>
                    <a:pt x="2398" y="5558"/>
                  </a:cubicBezTo>
                  <a:cubicBezTo>
                    <a:pt x="2398" y="5272"/>
                    <a:pt x="2491" y="2207"/>
                    <a:pt x="2491" y="2207"/>
                  </a:cubicBezTo>
                  <a:cubicBezTo>
                    <a:pt x="2491" y="2207"/>
                    <a:pt x="3163" y="766"/>
                    <a:pt x="35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41"/>
            <p:cNvSpPr/>
            <p:nvPr/>
          </p:nvSpPr>
          <p:spPr>
            <a:xfrm>
              <a:off x="5508239" y="2536446"/>
              <a:ext cx="137253" cy="281601"/>
            </a:xfrm>
            <a:custGeom>
              <a:rect b="b" l="l" r="r" t="t"/>
              <a:pathLst>
                <a:path extrusionOk="0" h="7819" w="3811">
                  <a:moveTo>
                    <a:pt x="3670" y="0"/>
                  </a:moveTo>
                  <a:cubicBezTo>
                    <a:pt x="3623" y="0"/>
                    <a:pt x="3579" y="25"/>
                    <a:pt x="3556" y="67"/>
                  </a:cubicBezTo>
                  <a:cubicBezTo>
                    <a:pt x="3177" y="826"/>
                    <a:pt x="2509" y="2259"/>
                    <a:pt x="2502" y="2277"/>
                  </a:cubicBezTo>
                  <a:cubicBezTo>
                    <a:pt x="2495" y="2290"/>
                    <a:pt x="2492" y="2308"/>
                    <a:pt x="2492" y="2322"/>
                  </a:cubicBezTo>
                  <a:cubicBezTo>
                    <a:pt x="2488" y="2447"/>
                    <a:pt x="2395" y="5394"/>
                    <a:pt x="2395" y="5680"/>
                  </a:cubicBezTo>
                  <a:cubicBezTo>
                    <a:pt x="2395" y="5725"/>
                    <a:pt x="2401" y="5808"/>
                    <a:pt x="2411" y="5916"/>
                  </a:cubicBezTo>
                  <a:cubicBezTo>
                    <a:pt x="2443" y="6316"/>
                    <a:pt x="2523" y="7252"/>
                    <a:pt x="2252" y="7512"/>
                  </a:cubicBezTo>
                  <a:cubicBezTo>
                    <a:pt x="2209" y="7552"/>
                    <a:pt x="2160" y="7571"/>
                    <a:pt x="2098" y="7571"/>
                  </a:cubicBezTo>
                  <a:cubicBezTo>
                    <a:pt x="2084" y="7571"/>
                    <a:pt x="2069" y="7570"/>
                    <a:pt x="2053" y="7568"/>
                  </a:cubicBezTo>
                  <a:cubicBezTo>
                    <a:pt x="1629" y="7517"/>
                    <a:pt x="1263" y="5940"/>
                    <a:pt x="1024" y="4896"/>
                  </a:cubicBezTo>
                  <a:cubicBezTo>
                    <a:pt x="878" y="4267"/>
                    <a:pt x="752" y="3724"/>
                    <a:pt x="620" y="3428"/>
                  </a:cubicBezTo>
                  <a:cubicBezTo>
                    <a:pt x="255" y="2607"/>
                    <a:pt x="529" y="544"/>
                    <a:pt x="533" y="523"/>
                  </a:cubicBezTo>
                  <a:cubicBezTo>
                    <a:pt x="544" y="457"/>
                    <a:pt x="495" y="394"/>
                    <a:pt x="428" y="384"/>
                  </a:cubicBezTo>
                  <a:cubicBezTo>
                    <a:pt x="424" y="384"/>
                    <a:pt x="419" y="383"/>
                    <a:pt x="415" y="383"/>
                  </a:cubicBezTo>
                  <a:cubicBezTo>
                    <a:pt x="351" y="383"/>
                    <a:pt x="296" y="427"/>
                    <a:pt x="290" y="492"/>
                  </a:cubicBezTo>
                  <a:cubicBezTo>
                    <a:pt x="275" y="579"/>
                    <a:pt x="1" y="2642"/>
                    <a:pt x="394" y="3525"/>
                  </a:cubicBezTo>
                  <a:cubicBezTo>
                    <a:pt x="516" y="3804"/>
                    <a:pt x="645" y="4360"/>
                    <a:pt x="783" y="4952"/>
                  </a:cubicBezTo>
                  <a:cubicBezTo>
                    <a:pt x="1159" y="6584"/>
                    <a:pt x="1469" y="7746"/>
                    <a:pt x="2026" y="7815"/>
                  </a:cubicBezTo>
                  <a:cubicBezTo>
                    <a:pt x="2050" y="7819"/>
                    <a:pt x="2071" y="7819"/>
                    <a:pt x="2095" y="7819"/>
                  </a:cubicBezTo>
                  <a:cubicBezTo>
                    <a:pt x="2220" y="7819"/>
                    <a:pt x="2335" y="7777"/>
                    <a:pt x="2422" y="7690"/>
                  </a:cubicBezTo>
                  <a:cubicBezTo>
                    <a:pt x="2777" y="7350"/>
                    <a:pt x="2700" y="6403"/>
                    <a:pt x="2655" y="5895"/>
                  </a:cubicBezTo>
                  <a:cubicBezTo>
                    <a:pt x="2649" y="5797"/>
                    <a:pt x="2641" y="5721"/>
                    <a:pt x="2641" y="5680"/>
                  </a:cubicBezTo>
                  <a:cubicBezTo>
                    <a:pt x="2641" y="5411"/>
                    <a:pt x="2729" y="2653"/>
                    <a:pt x="2739" y="2356"/>
                  </a:cubicBezTo>
                  <a:cubicBezTo>
                    <a:pt x="2826" y="2168"/>
                    <a:pt x="3428" y="882"/>
                    <a:pt x="3779" y="179"/>
                  </a:cubicBezTo>
                  <a:cubicBezTo>
                    <a:pt x="3810" y="116"/>
                    <a:pt x="3786" y="43"/>
                    <a:pt x="3723" y="12"/>
                  </a:cubicBezTo>
                  <a:cubicBezTo>
                    <a:pt x="3706" y="4"/>
                    <a:pt x="3688" y="0"/>
                    <a:pt x="367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41"/>
            <p:cNvSpPr/>
            <p:nvPr/>
          </p:nvSpPr>
          <p:spPr>
            <a:xfrm>
              <a:off x="5404120" y="2543397"/>
              <a:ext cx="113303" cy="88201"/>
            </a:xfrm>
            <a:custGeom>
              <a:rect b="b" l="l" r="r" t="t"/>
              <a:pathLst>
                <a:path extrusionOk="0" h="2449" w="3146">
                  <a:moveTo>
                    <a:pt x="877" y="0"/>
                  </a:moveTo>
                  <a:cubicBezTo>
                    <a:pt x="451" y="0"/>
                    <a:pt x="130" y="93"/>
                    <a:pt x="105" y="101"/>
                  </a:cubicBezTo>
                  <a:cubicBezTo>
                    <a:pt x="39" y="117"/>
                    <a:pt x="0" y="188"/>
                    <a:pt x="21" y="254"/>
                  </a:cubicBezTo>
                  <a:cubicBezTo>
                    <a:pt x="38" y="308"/>
                    <a:pt x="87" y="342"/>
                    <a:pt x="141" y="342"/>
                  </a:cubicBezTo>
                  <a:cubicBezTo>
                    <a:pt x="152" y="342"/>
                    <a:pt x="163" y="340"/>
                    <a:pt x="175" y="337"/>
                  </a:cubicBezTo>
                  <a:cubicBezTo>
                    <a:pt x="180" y="335"/>
                    <a:pt x="478" y="250"/>
                    <a:pt x="875" y="250"/>
                  </a:cubicBezTo>
                  <a:cubicBezTo>
                    <a:pt x="1223" y="250"/>
                    <a:pt x="1647" y="316"/>
                    <a:pt x="2015" y="563"/>
                  </a:cubicBezTo>
                  <a:cubicBezTo>
                    <a:pt x="2513" y="901"/>
                    <a:pt x="2808" y="1495"/>
                    <a:pt x="2892" y="2338"/>
                  </a:cubicBezTo>
                  <a:cubicBezTo>
                    <a:pt x="2898" y="2400"/>
                    <a:pt x="2951" y="2449"/>
                    <a:pt x="3014" y="2449"/>
                  </a:cubicBezTo>
                  <a:lnTo>
                    <a:pt x="3027" y="2449"/>
                  </a:lnTo>
                  <a:cubicBezTo>
                    <a:pt x="3094" y="2442"/>
                    <a:pt x="3146" y="2383"/>
                    <a:pt x="3139" y="2314"/>
                  </a:cubicBezTo>
                  <a:cubicBezTo>
                    <a:pt x="3045" y="1395"/>
                    <a:pt x="2714" y="734"/>
                    <a:pt x="2150" y="358"/>
                  </a:cubicBezTo>
                  <a:cubicBezTo>
                    <a:pt x="1732" y="76"/>
                    <a:pt x="1261" y="0"/>
                    <a:pt x="87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41"/>
            <p:cNvSpPr/>
            <p:nvPr/>
          </p:nvSpPr>
          <p:spPr>
            <a:xfrm>
              <a:off x="5673150" y="2488115"/>
              <a:ext cx="92487" cy="140134"/>
            </a:xfrm>
            <a:custGeom>
              <a:rect b="b" l="l" r="r" t="t"/>
              <a:pathLst>
                <a:path extrusionOk="0" h="3891" w="2568">
                  <a:moveTo>
                    <a:pt x="2446" y="0"/>
                  </a:moveTo>
                  <a:cubicBezTo>
                    <a:pt x="2387" y="0"/>
                    <a:pt x="2321" y="53"/>
                    <a:pt x="2317" y="119"/>
                  </a:cubicBezTo>
                  <a:cubicBezTo>
                    <a:pt x="2227" y="2505"/>
                    <a:pt x="108" y="3643"/>
                    <a:pt x="87" y="3653"/>
                  </a:cubicBezTo>
                  <a:cubicBezTo>
                    <a:pt x="24" y="3688"/>
                    <a:pt x="0" y="3761"/>
                    <a:pt x="35" y="3823"/>
                  </a:cubicBezTo>
                  <a:cubicBezTo>
                    <a:pt x="56" y="3865"/>
                    <a:pt x="98" y="3890"/>
                    <a:pt x="143" y="3890"/>
                  </a:cubicBezTo>
                  <a:cubicBezTo>
                    <a:pt x="164" y="3890"/>
                    <a:pt x="181" y="3883"/>
                    <a:pt x="202" y="3876"/>
                  </a:cubicBezTo>
                  <a:cubicBezTo>
                    <a:pt x="223" y="3862"/>
                    <a:pt x="2471" y="2662"/>
                    <a:pt x="2568" y="129"/>
                  </a:cubicBezTo>
                  <a:cubicBezTo>
                    <a:pt x="2568" y="59"/>
                    <a:pt x="2516" y="3"/>
                    <a:pt x="2446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41"/>
            <p:cNvSpPr/>
            <p:nvPr/>
          </p:nvSpPr>
          <p:spPr>
            <a:xfrm>
              <a:off x="5209028" y="2977196"/>
              <a:ext cx="1302807" cy="740432"/>
            </a:xfrm>
            <a:custGeom>
              <a:rect b="b" l="l" r="r" t="t"/>
              <a:pathLst>
                <a:path extrusionOk="0" h="20559" w="36174">
                  <a:moveTo>
                    <a:pt x="13343" y="0"/>
                  </a:moveTo>
                  <a:cubicBezTo>
                    <a:pt x="13282" y="0"/>
                    <a:pt x="13220" y="3"/>
                    <a:pt x="13158" y="10"/>
                  </a:cubicBezTo>
                  <a:lnTo>
                    <a:pt x="1" y="3743"/>
                  </a:lnTo>
                  <a:lnTo>
                    <a:pt x="17532" y="20558"/>
                  </a:lnTo>
                  <a:lnTo>
                    <a:pt x="35540" y="14949"/>
                  </a:lnTo>
                  <a:cubicBezTo>
                    <a:pt x="36027" y="14883"/>
                    <a:pt x="36174" y="14246"/>
                    <a:pt x="35759" y="13978"/>
                  </a:cubicBezTo>
                  <a:lnTo>
                    <a:pt x="14348" y="299"/>
                  </a:lnTo>
                  <a:cubicBezTo>
                    <a:pt x="14049" y="103"/>
                    <a:pt x="13698" y="0"/>
                    <a:pt x="13343" y="0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41"/>
            <p:cNvSpPr/>
            <p:nvPr/>
          </p:nvSpPr>
          <p:spPr>
            <a:xfrm>
              <a:off x="5204274" y="2972875"/>
              <a:ext cx="1307453" cy="749112"/>
            </a:xfrm>
            <a:custGeom>
              <a:rect b="b" l="l" r="r" t="t"/>
              <a:pathLst>
                <a:path extrusionOk="0" h="20800" w="36303">
                  <a:moveTo>
                    <a:pt x="13475" y="243"/>
                  </a:moveTo>
                  <a:cubicBezTo>
                    <a:pt x="13807" y="243"/>
                    <a:pt x="14135" y="339"/>
                    <a:pt x="14414" y="523"/>
                  </a:cubicBezTo>
                  <a:lnTo>
                    <a:pt x="35825" y="14203"/>
                  </a:lnTo>
                  <a:cubicBezTo>
                    <a:pt x="35999" y="14315"/>
                    <a:pt x="36031" y="14499"/>
                    <a:pt x="35999" y="14634"/>
                  </a:cubicBezTo>
                  <a:cubicBezTo>
                    <a:pt x="35968" y="14766"/>
                    <a:pt x="35864" y="14920"/>
                    <a:pt x="35638" y="14951"/>
                  </a:cubicBezTo>
                  <a:lnTo>
                    <a:pt x="17698" y="20535"/>
                  </a:lnTo>
                  <a:lnTo>
                    <a:pt x="372" y="3922"/>
                  </a:lnTo>
                  <a:lnTo>
                    <a:pt x="13305" y="252"/>
                  </a:lnTo>
                  <a:cubicBezTo>
                    <a:pt x="13361" y="246"/>
                    <a:pt x="13418" y="243"/>
                    <a:pt x="13475" y="243"/>
                  </a:cubicBezTo>
                  <a:close/>
                  <a:moveTo>
                    <a:pt x="13479" y="0"/>
                  </a:moveTo>
                  <a:cubicBezTo>
                    <a:pt x="13406" y="0"/>
                    <a:pt x="13333" y="4"/>
                    <a:pt x="13260" y="12"/>
                  </a:cubicBezTo>
                  <a:lnTo>
                    <a:pt x="97" y="3741"/>
                  </a:lnTo>
                  <a:cubicBezTo>
                    <a:pt x="56" y="3755"/>
                    <a:pt x="21" y="3790"/>
                    <a:pt x="11" y="3832"/>
                  </a:cubicBezTo>
                  <a:cubicBezTo>
                    <a:pt x="1" y="3874"/>
                    <a:pt x="14" y="3922"/>
                    <a:pt x="46" y="3950"/>
                  </a:cubicBezTo>
                  <a:lnTo>
                    <a:pt x="17581" y="20765"/>
                  </a:lnTo>
                  <a:cubicBezTo>
                    <a:pt x="17602" y="20789"/>
                    <a:pt x="17632" y="20799"/>
                    <a:pt x="17664" y="20799"/>
                  </a:cubicBezTo>
                  <a:cubicBezTo>
                    <a:pt x="17678" y="20799"/>
                    <a:pt x="17688" y="20799"/>
                    <a:pt x="17703" y="20796"/>
                  </a:cubicBezTo>
                  <a:lnTo>
                    <a:pt x="35689" y="15191"/>
                  </a:lnTo>
                  <a:cubicBezTo>
                    <a:pt x="35964" y="15156"/>
                    <a:pt x="36180" y="14958"/>
                    <a:pt x="36243" y="14687"/>
                  </a:cubicBezTo>
                  <a:cubicBezTo>
                    <a:pt x="36302" y="14419"/>
                    <a:pt x="36190" y="14148"/>
                    <a:pt x="35957" y="13994"/>
                  </a:cubicBezTo>
                  <a:lnTo>
                    <a:pt x="14550" y="314"/>
                  </a:lnTo>
                  <a:cubicBezTo>
                    <a:pt x="14234" y="109"/>
                    <a:pt x="13864" y="0"/>
                    <a:pt x="1347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41"/>
            <p:cNvSpPr/>
            <p:nvPr/>
          </p:nvSpPr>
          <p:spPr>
            <a:xfrm>
              <a:off x="5486558" y="3118519"/>
              <a:ext cx="144780" cy="68032"/>
            </a:xfrm>
            <a:custGeom>
              <a:rect b="b" l="l" r="r" t="t"/>
              <a:pathLst>
                <a:path extrusionOk="0" h="1889" w="4020">
                  <a:moveTo>
                    <a:pt x="2154" y="0"/>
                  </a:moveTo>
                  <a:lnTo>
                    <a:pt x="1" y="605"/>
                  </a:lnTo>
                  <a:lnTo>
                    <a:pt x="1865" y="1889"/>
                  </a:lnTo>
                  <a:lnTo>
                    <a:pt x="4020" y="1280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41"/>
            <p:cNvSpPr/>
            <p:nvPr/>
          </p:nvSpPr>
          <p:spPr>
            <a:xfrm>
              <a:off x="5383700" y="3223502"/>
              <a:ext cx="144780" cy="68068"/>
            </a:xfrm>
            <a:custGeom>
              <a:rect b="b" l="l" r="r" t="t"/>
              <a:pathLst>
                <a:path extrusionOk="0" h="1890" w="4020">
                  <a:moveTo>
                    <a:pt x="2154" y="0"/>
                  </a:moveTo>
                  <a:lnTo>
                    <a:pt x="0" y="605"/>
                  </a:lnTo>
                  <a:lnTo>
                    <a:pt x="1861" y="1890"/>
                  </a:lnTo>
                  <a:lnTo>
                    <a:pt x="4019" y="1284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41"/>
            <p:cNvSpPr/>
            <p:nvPr/>
          </p:nvSpPr>
          <p:spPr>
            <a:xfrm>
              <a:off x="5655359" y="3146682"/>
              <a:ext cx="144636" cy="68212"/>
            </a:xfrm>
            <a:custGeom>
              <a:rect b="b" l="l" r="r" t="t"/>
              <a:pathLst>
                <a:path extrusionOk="0" h="1894" w="4016">
                  <a:moveTo>
                    <a:pt x="2154" y="1"/>
                  </a:moveTo>
                  <a:lnTo>
                    <a:pt x="1" y="609"/>
                  </a:lnTo>
                  <a:lnTo>
                    <a:pt x="1862" y="1893"/>
                  </a:lnTo>
                  <a:lnTo>
                    <a:pt x="4015" y="1285"/>
                  </a:lnTo>
                  <a:lnTo>
                    <a:pt x="215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41"/>
            <p:cNvSpPr/>
            <p:nvPr/>
          </p:nvSpPr>
          <p:spPr>
            <a:xfrm>
              <a:off x="5733403" y="3200560"/>
              <a:ext cx="144780" cy="68212"/>
            </a:xfrm>
            <a:custGeom>
              <a:rect b="b" l="l" r="r" t="t"/>
              <a:pathLst>
                <a:path extrusionOk="0" h="1894" w="4020">
                  <a:moveTo>
                    <a:pt x="2155" y="1"/>
                  </a:moveTo>
                  <a:lnTo>
                    <a:pt x="0" y="610"/>
                  </a:lnTo>
                  <a:lnTo>
                    <a:pt x="1866" y="1894"/>
                  </a:lnTo>
                  <a:lnTo>
                    <a:pt x="4019" y="128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41"/>
            <p:cNvSpPr/>
            <p:nvPr/>
          </p:nvSpPr>
          <p:spPr>
            <a:xfrm>
              <a:off x="5564746" y="3172253"/>
              <a:ext cx="144780" cy="68212"/>
            </a:xfrm>
            <a:custGeom>
              <a:rect b="b" l="l" r="r" t="t"/>
              <a:pathLst>
                <a:path extrusionOk="0" h="1894" w="4020">
                  <a:moveTo>
                    <a:pt x="2154" y="0"/>
                  </a:moveTo>
                  <a:lnTo>
                    <a:pt x="1" y="609"/>
                  </a:lnTo>
                  <a:lnTo>
                    <a:pt x="1862" y="1893"/>
                  </a:lnTo>
                  <a:lnTo>
                    <a:pt x="4020" y="1284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41"/>
            <p:cNvSpPr/>
            <p:nvPr/>
          </p:nvSpPr>
          <p:spPr>
            <a:xfrm>
              <a:off x="5396125" y="3144053"/>
              <a:ext cx="144600" cy="68068"/>
            </a:xfrm>
            <a:custGeom>
              <a:rect b="b" l="l" r="r" t="t"/>
              <a:pathLst>
                <a:path extrusionOk="0" h="1890" w="4015">
                  <a:moveTo>
                    <a:pt x="2154" y="1"/>
                  </a:moveTo>
                  <a:lnTo>
                    <a:pt x="0" y="610"/>
                  </a:lnTo>
                  <a:lnTo>
                    <a:pt x="1861" y="1890"/>
                  </a:lnTo>
                  <a:lnTo>
                    <a:pt x="4015" y="1284"/>
                  </a:lnTo>
                  <a:lnTo>
                    <a:pt x="2154" y="1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41"/>
            <p:cNvSpPr/>
            <p:nvPr/>
          </p:nvSpPr>
          <p:spPr>
            <a:xfrm>
              <a:off x="5786921" y="3413336"/>
              <a:ext cx="144636" cy="68212"/>
            </a:xfrm>
            <a:custGeom>
              <a:rect b="b" l="l" r="r" t="t"/>
              <a:pathLst>
                <a:path extrusionOk="0" h="1894" w="4016">
                  <a:moveTo>
                    <a:pt x="2154" y="0"/>
                  </a:moveTo>
                  <a:lnTo>
                    <a:pt x="1" y="609"/>
                  </a:lnTo>
                  <a:lnTo>
                    <a:pt x="1862" y="1893"/>
                  </a:lnTo>
                  <a:lnTo>
                    <a:pt x="4015" y="1284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41"/>
            <p:cNvSpPr/>
            <p:nvPr/>
          </p:nvSpPr>
          <p:spPr>
            <a:xfrm>
              <a:off x="5696308" y="3438907"/>
              <a:ext cx="144780" cy="68212"/>
            </a:xfrm>
            <a:custGeom>
              <a:rect b="b" l="l" r="r" t="t"/>
              <a:pathLst>
                <a:path extrusionOk="0" h="1894" w="4020">
                  <a:moveTo>
                    <a:pt x="2154" y="0"/>
                  </a:moveTo>
                  <a:lnTo>
                    <a:pt x="1" y="609"/>
                  </a:lnTo>
                  <a:lnTo>
                    <a:pt x="1862" y="1893"/>
                  </a:lnTo>
                  <a:lnTo>
                    <a:pt x="4020" y="1284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41"/>
            <p:cNvSpPr/>
            <p:nvPr/>
          </p:nvSpPr>
          <p:spPr>
            <a:xfrm>
              <a:off x="5461888" y="3277272"/>
              <a:ext cx="144636" cy="68212"/>
            </a:xfrm>
            <a:custGeom>
              <a:rect b="b" l="l" r="r" t="t"/>
              <a:pathLst>
                <a:path extrusionOk="0" h="1894" w="4016">
                  <a:moveTo>
                    <a:pt x="2154" y="0"/>
                  </a:moveTo>
                  <a:lnTo>
                    <a:pt x="0" y="609"/>
                  </a:lnTo>
                  <a:lnTo>
                    <a:pt x="1861" y="1893"/>
                  </a:lnTo>
                  <a:lnTo>
                    <a:pt x="4016" y="1283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41"/>
            <p:cNvSpPr/>
            <p:nvPr/>
          </p:nvSpPr>
          <p:spPr>
            <a:xfrm>
              <a:off x="5864965" y="3467214"/>
              <a:ext cx="144780" cy="68176"/>
            </a:xfrm>
            <a:custGeom>
              <a:rect b="b" l="l" r="r" t="t"/>
              <a:pathLst>
                <a:path extrusionOk="0" h="1893" w="4020">
                  <a:moveTo>
                    <a:pt x="2158" y="1"/>
                  </a:moveTo>
                  <a:lnTo>
                    <a:pt x="1" y="609"/>
                  </a:lnTo>
                  <a:lnTo>
                    <a:pt x="1866" y="1893"/>
                  </a:lnTo>
                  <a:lnTo>
                    <a:pt x="4019" y="1284"/>
                  </a:lnTo>
                  <a:lnTo>
                    <a:pt x="215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41"/>
            <p:cNvSpPr/>
            <p:nvPr/>
          </p:nvSpPr>
          <p:spPr>
            <a:xfrm>
              <a:off x="5540076" y="3331150"/>
              <a:ext cx="144636" cy="68176"/>
            </a:xfrm>
            <a:custGeom>
              <a:rect b="b" l="l" r="r" t="t"/>
              <a:pathLst>
                <a:path extrusionOk="0" h="1893" w="4016">
                  <a:moveTo>
                    <a:pt x="2154" y="0"/>
                  </a:moveTo>
                  <a:lnTo>
                    <a:pt x="0" y="609"/>
                  </a:lnTo>
                  <a:lnTo>
                    <a:pt x="1861" y="1893"/>
                  </a:lnTo>
                  <a:lnTo>
                    <a:pt x="4016" y="1284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41"/>
            <p:cNvSpPr/>
            <p:nvPr/>
          </p:nvSpPr>
          <p:spPr>
            <a:xfrm>
              <a:off x="5618120" y="3384993"/>
              <a:ext cx="144780" cy="68212"/>
            </a:xfrm>
            <a:custGeom>
              <a:rect b="b" l="l" r="r" t="t"/>
              <a:pathLst>
                <a:path extrusionOk="0" h="1894" w="4020">
                  <a:moveTo>
                    <a:pt x="2154" y="1"/>
                  </a:moveTo>
                  <a:lnTo>
                    <a:pt x="1" y="610"/>
                  </a:lnTo>
                  <a:lnTo>
                    <a:pt x="1865" y="1894"/>
                  </a:lnTo>
                  <a:lnTo>
                    <a:pt x="4020" y="1285"/>
                  </a:lnTo>
                  <a:lnTo>
                    <a:pt x="2154" y="1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41"/>
            <p:cNvSpPr/>
            <p:nvPr/>
          </p:nvSpPr>
          <p:spPr>
            <a:xfrm>
              <a:off x="5811591" y="3254475"/>
              <a:ext cx="144780" cy="68176"/>
            </a:xfrm>
            <a:custGeom>
              <a:rect b="b" l="l" r="r" t="t"/>
              <a:pathLst>
                <a:path extrusionOk="0" h="1893" w="4020">
                  <a:moveTo>
                    <a:pt x="2155" y="0"/>
                  </a:moveTo>
                  <a:lnTo>
                    <a:pt x="0" y="609"/>
                  </a:lnTo>
                  <a:lnTo>
                    <a:pt x="1862" y="1892"/>
                  </a:lnTo>
                  <a:lnTo>
                    <a:pt x="4019" y="128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41"/>
            <p:cNvSpPr/>
            <p:nvPr/>
          </p:nvSpPr>
          <p:spPr>
            <a:xfrm>
              <a:off x="5474313" y="3197823"/>
              <a:ext cx="144600" cy="68176"/>
            </a:xfrm>
            <a:custGeom>
              <a:rect b="b" l="l" r="r" t="t"/>
              <a:pathLst>
                <a:path extrusionOk="0" h="1893" w="4015">
                  <a:moveTo>
                    <a:pt x="2154" y="0"/>
                  </a:moveTo>
                  <a:lnTo>
                    <a:pt x="0" y="609"/>
                  </a:lnTo>
                  <a:lnTo>
                    <a:pt x="1861" y="1893"/>
                  </a:lnTo>
                  <a:lnTo>
                    <a:pt x="4015" y="1284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41"/>
            <p:cNvSpPr/>
            <p:nvPr/>
          </p:nvSpPr>
          <p:spPr>
            <a:xfrm>
              <a:off x="5955578" y="3441680"/>
              <a:ext cx="144636" cy="68176"/>
            </a:xfrm>
            <a:custGeom>
              <a:rect b="b" l="l" r="r" t="t"/>
              <a:pathLst>
                <a:path extrusionOk="0" h="1893" w="4016">
                  <a:moveTo>
                    <a:pt x="2154" y="0"/>
                  </a:moveTo>
                  <a:lnTo>
                    <a:pt x="0" y="609"/>
                  </a:lnTo>
                  <a:lnTo>
                    <a:pt x="1862" y="1892"/>
                  </a:lnTo>
                  <a:lnTo>
                    <a:pt x="4015" y="1283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41"/>
            <p:cNvSpPr/>
            <p:nvPr/>
          </p:nvSpPr>
          <p:spPr>
            <a:xfrm>
              <a:off x="5721122" y="3280009"/>
              <a:ext cx="144636" cy="68212"/>
            </a:xfrm>
            <a:custGeom>
              <a:rect b="b" l="l" r="r" t="t"/>
              <a:pathLst>
                <a:path extrusionOk="0" h="1894" w="4016">
                  <a:moveTo>
                    <a:pt x="2154" y="1"/>
                  </a:moveTo>
                  <a:lnTo>
                    <a:pt x="1" y="610"/>
                  </a:lnTo>
                  <a:lnTo>
                    <a:pt x="1862" y="1893"/>
                  </a:lnTo>
                  <a:lnTo>
                    <a:pt x="4015" y="1284"/>
                  </a:lnTo>
                  <a:lnTo>
                    <a:pt x="215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41"/>
            <p:cNvSpPr/>
            <p:nvPr/>
          </p:nvSpPr>
          <p:spPr>
            <a:xfrm>
              <a:off x="5552357" y="3251702"/>
              <a:ext cx="144744" cy="68212"/>
            </a:xfrm>
            <a:custGeom>
              <a:rect b="b" l="l" r="r" t="t"/>
              <a:pathLst>
                <a:path extrusionOk="0" h="1894" w="4019">
                  <a:moveTo>
                    <a:pt x="2154" y="0"/>
                  </a:moveTo>
                  <a:lnTo>
                    <a:pt x="1" y="609"/>
                  </a:lnTo>
                  <a:lnTo>
                    <a:pt x="1865" y="1893"/>
                  </a:lnTo>
                  <a:lnTo>
                    <a:pt x="4019" y="1284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41"/>
            <p:cNvSpPr/>
            <p:nvPr/>
          </p:nvSpPr>
          <p:spPr>
            <a:xfrm>
              <a:off x="5279689" y="3134941"/>
              <a:ext cx="92414" cy="44370"/>
            </a:xfrm>
            <a:custGeom>
              <a:rect b="b" l="l" r="r" t="t"/>
              <a:pathLst>
                <a:path extrusionOk="0" h="1232" w="2566">
                  <a:moveTo>
                    <a:pt x="1476" y="0"/>
                  </a:moveTo>
                  <a:lnTo>
                    <a:pt x="1" y="413"/>
                  </a:lnTo>
                  <a:lnTo>
                    <a:pt x="863" y="1232"/>
                  </a:lnTo>
                  <a:lnTo>
                    <a:pt x="2565" y="752"/>
                  </a:lnTo>
                  <a:lnTo>
                    <a:pt x="1476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41"/>
            <p:cNvSpPr/>
            <p:nvPr/>
          </p:nvSpPr>
          <p:spPr>
            <a:xfrm>
              <a:off x="5319558" y="3169624"/>
              <a:ext cx="130734" cy="68176"/>
            </a:xfrm>
            <a:custGeom>
              <a:rect b="b" l="l" r="r" t="t"/>
              <a:pathLst>
                <a:path extrusionOk="0" h="1893" w="3630">
                  <a:moveTo>
                    <a:pt x="1764" y="1"/>
                  </a:moveTo>
                  <a:lnTo>
                    <a:pt x="0" y="498"/>
                  </a:lnTo>
                  <a:lnTo>
                    <a:pt x="1458" y="1879"/>
                  </a:lnTo>
                  <a:lnTo>
                    <a:pt x="1476" y="1893"/>
                  </a:lnTo>
                  <a:lnTo>
                    <a:pt x="3629" y="1284"/>
                  </a:lnTo>
                  <a:lnTo>
                    <a:pt x="1764" y="1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41"/>
            <p:cNvSpPr/>
            <p:nvPr/>
          </p:nvSpPr>
          <p:spPr>
            <a:xfrm>
              <a:off x="5642934" y="3226131"/>
              <a:ext cx="144636" cy="68212"/>
            </a:xfrm>
            <a:custGeom>
              <a:rect b="b" l="l" r="r" t="t"/>
              <a:pathLst>
                <a:path extrusionOk="0" h="1894" w="4016">
                  <a:moveTo>
                    <a:pt x="2154" y="1"/>
                  </a:moveTo>
                  <a:lnTo>
                    <a:pt x="1" y="609"/>
                  </a:lnTo>
                  <a:lnTo>
                    <a:pt x="1862" y="1894"/>
                  </a:lnTo>
                  <a:lnTo>
                    <a:pt x="4015" y="1284"/>
                  </a:lnTo>
                  <a:lnTo>
                    <a:pt x="215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41"/>
            <p:cNvSpPr/>
            <p:nvPr/>
          </p:nvSpPr>
          <p:spPr>
            <a:xfrm>
              <a:off x="5630545" y="3305580"/>
              <a:ext cx="144744" cy="68176"/>
            </a:xfrm>
            <a:custGeom>
              <a:rect b="b" l="l" r="r" t="t"/>
              <a:pathLst>
                <a:path extrusionOk="0" h="1893" w="4019">
                  <a:moveTo>
                    <a:pt x="2154" y="1"/>
                  </a:moveTo>
                  <a:lnTo>
                    <a:pt x="1" y="609"/>
                  </a:lnTo>
                  <a:lnTo>
                    <a:pt x="1862" y="1893"/>
                  </a:lnTo>
                  <a:lnTo>
                    <a:pt x="4019" y="1284"/>
                  </a:lnTo>
                  <a:lnTo>
                    <a:pt x="215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41"/>
            <p:cNvSpPr/>
            <p:nvPr/>
          </p:nvSpPr>
          <p:spPr>
            <a:xfrm>
              <a:off x="5967967" y="3362195"/>
              <a:ext cx="144636" cy="68212"/>
            </a:xfrm>
            <a:custGeom>
              <a:rect b="b" l="l" r="r" t="t"/>
              <a:pathLst>
                <a:path extrusionOk="0" h="1894" w="4016">
                  <a:moveTo>
                    <a:pt x="2155" y="1"/>
                  </a:moveTo>
                  <a:lnTo>
                    <a:pt x="0" y="610"/>
                  </a:lnTo>
                  <a:lnTo>
                    <a:pt x="1862" y="1894"/>
                  </a:lnTo>
                  <a:lnTo>
                    <a:pt x="4016" y="128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41"/>
            <p:cNvSpPr/>
            <p:nvPr/>
          </p:nvSpPr>
          <p:spPr>
            <a:xfrm>
              <a:off x="5889779" y="3308317"/>
              <a:ext cx="144636" cy="68212"/>
            </a:xfrm>
            <a:custGeom>
              <a:rect b="b" l="l" r="r" t="t"/>
              <a:pathLst>
                <a:path extrusionOk="0" h="1894" w="4016">
                  <a:moveTo>
                    <a:pt x="2155" y="1"/>
                  </a:moveTo>
                  <a:lnTo>
                    <a:pt x="0" y="609"/>
                  </a:lnTo>
                  <a:lnTo>
                    <a:pt x="1862" y="1894"/>
                  </a:lnTo>
                  <a:lnTo>
                    <a:pt x="4016" y="1285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41"/>
            <p:cNvSpPr/>
            <p:nvPr/>
          </p:nvSpPr>
          <p:spPr>
            <a:xfrm>
              <a:off x="5877390" y="3387766"/>
              <a:ext cx="144744" cy="68212"/>
            </a:xfrm>
            <a:custGeom>
              <a:rect b="b" l="l" r="r" t="t"/>
              <a:pathLst>
                <a:path extrusionOk="0" h="1894" w="4019">
                  <a:moveTo>
                    <a:pt x="2154" y="1"/>
                  </a:moveTo>
                  <a:lnTo>
                    <a:pt x="0" y="609"/>
                  </a:lnTo>
                  <a:lnTo>
                    <a:pt x="1862" y="1894"/>
                  </a:lnTo>
                  <a:lnTo>
                    <a:pt x="4018" y="1284"/>
                  </a:lnTo>
                  <a:lnTo>
                    <a:pt x="215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41"/>
            <p:cNvSpPr/>
            <p:nvPr/>
          </p:nvSpPr>
          <p:spPr>
            <a:xfrm>
              <a:off x="5799202" y="3333887"/>
              <a:ext cx="144744" cy="68212"/>
            </a:xfrm>
            <a:custGeom>
              <a:rect b="b" l="l" r="r" t="t"/>
              <a:pathLst>
                <a:path extrusionOk="0" h="1894" w="4019">
                  <a:moveTo>
                    <a:pt x="2154" y="0"/>
                  </a:moveTo>
                  <a:lnTo>
                    <a:pt x="0" y="609"/>
                  </a:lnTo>
                  <a:lnTo>
                    <a:pt x="1865" y="1893"/>
                  </a:lnTo>
                  <a:lnTo>
                    <a:pt x="4018" y="1285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41"/>
            <p:cNvSpPr/>
            <p:nvPr/>
          </p:nvSpPr>
          <p:spPr>
            <a:xfrm>
              <a:off x="5708733" y="3359458"/>
              <a:ext cx="144636" cy="68212"/>
            </a:xfrm>
            <a:custGeom>
              <a:rect b="b" l="l" r="r" t="t"/>
              <a:pathLst>
                <a:path extrusionOk="0" h="1894" w="4016">
                  <a:moveTo>
                    <a:pt x="2154" y="0"/>
                  </a:moveTo>
                  <a:lnTo>
                    <a:pt x="1" y="609"/>
                  </a:lnTo>
                  <a:lnTo>
                    <a:pt x="1862" y="1893"/>
                  </a:lnTo>
                  <a:lnTo>
                    <a:pt x="4015" y="1284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41"/>
            <p:cNvSpPr/>
            <p:nvPr/>
          </p:nvSpPr>
          <p:spPr>
            <a:xfrm>
              <a:off x="5442944" y="3302951"/>
              <a:ext cx="73110" cy="51898"/>
            </a:xfrm>
            <a:custGeom>
              <a:rect b="b" l="l" r="r" t="t"/>
              <a:pathLst>
                <a:path extrusionOk="0" h="1441" w="2030">
                  <a:moveTo>
                    <a:pt x="165" y="0"/>
                  </a:moveTo>
                  <a:lnTo>
                    <a:pt x="1" y="45"/>
                  </a:lnTo>
                  <a:lnTo>
                    <a:pt x="1469" y="1441"/>
                  </a:lnTo>
                  <a:lnTo>
                    <a:pt x="2029" y="128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41"/>
            <p:cNvSpPr/>
            <p:nvPr/>
          </p:nvSpPr>
          <p:spPr>
            <a:xfrm>
              <a:off x="6033766" y="3495522"/>
              <a:ext cx="156017" cy="77360"/>
            </a:xfrm>
            <a:custGeom>
              <a:rect b="b" l="l" r="r" t="t"/>
              <a:pathLst>
                <a:path extrusionOk="0" h="2148" w="4332">
                  <a:moveTo>
                    <a:pt x="2154" y="1"/>
                  </a:moveTo>
                  <a:lnTo>
                    <a:pt x="0" y="606"/>
                  </a:lnTo>
                  <a:lnTo>
                    <a:pt x="2234" y="2147"/>
                  </a:lnTo>
                  <a:lnTo>
                    <a:pt x="4332" y="1500"/>
                  </a:lnTo>
                  <a:lnTo>
                    <a:pt x="215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41"/>
            <p:cNvSpPr/>
            <p:nvPr/>
          </p:nvSpPr>
          <p:spPr>
            <a:xfrm>
              <a:off x="5943153" y="3521093"/>
              <a:ext cx="158430" cy="78981"/>
            </a:xfrm>
            <a:custGeom>
              <a:rect b="b" l="l" r="r" t="t"/>
              <a:pathLst>
                <a:path extrusionOk="0" h="2193" w="4399">
                  <a:moveTo>
                    <a:pt x="2155" y="0"/>
                  </a:moveTo>
                  <a:lnTo>
                    <a:pt x="1" y="609"/>
                  </a:lnTo>
                  <a:lnTo>
                    <a:pt x="2301" y="2192"/>
                  </a:lnTo>
                  <a:lnTo>
                    <a:pt x="4398" y="1545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41"/>
            <p:cNvSpPr/>
            <p:nvPr/>
          </p:nvSpPr>
          <p:spPr>
            <a:xfrm>
              <a:off x="5566259" y="3410563"/>
              <a:ext cx="106028" cy="61334"/>
            </a:xfrm>
            <a:custGeom>
              <a:rect b="b" l="l" r="r" t="t"/>
              <a:pathLst>
                <a:path extrusionOk="0" h="1703" w="2944">
                  <a:moveTo>
                    <a:pt x="1083" y="1"/>
                  </a:moveTo>
                  <a:lnTo>
                    <a:pt x="0" y="307"/>
                  </a:lnTo>
                  <a:lnTo>
                    <a:pt x="1473" y="1702"/>
                  </a:lnTo>
                  <a:lnTo>
                    <a:pt x="2944" y="1285"/>
                  </a:lnTo>
                  <a:lnTo>
                    <a:pt x="1083" y="1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41"/>
            <p:cNvSpPr/>
            <p:nvPr/>
          </p:nvSpPr>
          <p:spPr>
            <a:xfrm>
              <a:off x="6046047" y="3416109"/>
              <a:ext cx="144744" cy="68068"/>
            </a:xfrm>
            <a:custGeom>
              <a:rect b="b" l="l" r="r" t="t"/>
              <a:pathLst>
                <a:path extrusionOk="0" h="1890" w="4019">
                  <a:moveTo>
                    <a:pt x="2154" y="0"/>
                  </a:moveTo>
                  <a:lnTo>
                    <a:pt x="0" y="609"/>
                  </a:lnTo>
                  <a:lnTo>
                    <a:pt x="1865" y="1889"/>
                  </a:lnTo>
                  <a:lnTo>
                    <a:pt x="4019" y="1284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41"/>
            <p:cNvSpPr/>
            <p:nvPr/>
          </p:nvSpPr>
          <p:spPr>
            <a:xfrm>
              <a:off x="5628024" y="3464441"/>
              <a:ext cx="122451" cy="65979"/>
            </a:xfrm>
            <a:custGeom>
              <a:rect b="b" l="l" r="r" t="t"/>
              <a:pathLst>
                <a:path extrusionOk="0" h="1832" w="3400">
                  <a:moveTo>
                    <a:pt x="1539" y="1"/>
                  </a:moveTo>
                  <a:lnTo>
                    <a:pt x="1" y="436"/>
                  </a:lnTo>
                  <a:lnTo>
                    <a:pt x="1469" y="1831"/>
                  </a:lnTo>
                  <a:lnTo>
                    <a:pt x="3400" y="1284"/>
                  </a:lnTo>
                  <a:lnTo>
                    <a:pt x="1539" y="1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41"/>
            <p:cNvSpPr/>
            <p:nvPr/>
          </p:nvSpPr>
          <p:spPr>
            <a:xfrm>
              <a:off x="5689681" y="3518356"/>
              <a:ext cx="138982" cy="70553"/>
            </a:xfrm>
            <a:custGeom>
              <a:rect b="b" l="l" r="r" t="t"/>
              <a:pathLst>
                <a:path extrusionOk="0" h="1959" w="3859">
                  <a:moveTo>
                    <a:pt x="1994" y="0"/>
                  </a:moveTo>
                  <a:lnTo>
                    <a:pt x="0" y="564"/>
                  </a:lnTo>
                  <a:lnTo>
                    <a:pt x="1469" y="1958"/>
                  </a:lnTo>
                  <a:lnTo>
                    <a:pt x="3859" y="1284"/>
                  </a:lnTo>
                  <a:lnTo>
                    <a:pt x="199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41"/>
            <p:cNvSpPr/>
            <p:nvPr/>
          </p:nvSpPr>
          <p:spPr>
            <a:xfrm>
              <a:off x="5774496" y="3492785"/>
              <a:ext cx="144636" cy="68176"/>
            </a:xfrm>
            <a:custGeom>
              <a:rect b="b" l="l" r="r" t="t"/>
              <a:pathLst>
                <a:path extrusionOk="0" h="1893" w="4016">
                  <a:moveTo>
                    <a:pt x="2154" y="1"/>
                  </a:moveTo>
                  <a:lnTo>
                    <a:pt x="1" y="609"/>
                  </a:lnTo>
                  <a:lnTo>
                    <a:pt x="1862" y="1893"/>
                  </a:lnTo>
                  <a:lnTo>
                    <a:pt x="4016" y="1284"/>
                  </a:lnTo>
                  <a:lnTo>
                    <a:pt x="215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41"/>
            <p:cNvSpPr/>
            <p:nvPr/>
          </p:nvSpPr>
          <p:spPr>
            <a:xfrm>
              <a:off x="6214812" y="3438511"/>
              <a:ext cx="157169" cy="79989"/>
            </a:xfrm>
            <a:custGeom>
              <a:rect b="b" l="l" r="r" t="t"/>
              <a:pathLst>
                <a:path extrusionOk="0" h="2221" w="4364">
                  <a:moveTo>
                    <a:pt x="2728" y="0"/>
                  </a:moveTo>
                  <a:lnTo>
                    <a:pt x="1" y="769"/>
                  </a:lnTo>
                  <a:lnTo>
                    <a:pt x="2106" y="2221"/>
                  </a:lnTo>
                  <a:lnTo>
                    <a:pt x="3744" y="1716"/>
                  </a:lnTo>
                  <a:cubicBezTo>
                    <a:pt x="4221" y="1654"/>
                    <a:pt x="4364" y="1037"/>
                    <a:pt x="3960" y="777"/>
                  </a:cubicBezTo>
                  <a:lnTo>
                    <a:pt x="272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41"/>
            <p:cNvSpPr/>
            <p:nvPr/>
          </p:nvSpPr>
          <p:spPr>
            <a:xfrm>
              <a:off x="5751338" y="3572198"/>
              <a:ext cx="173808" cy="91010"/>
            </a:xfrm>
            <a:custGeom>
              <a:rect b="b" l="l" r="r" t="t"/>
              <a:pathLst>
                <a:path extrusionOk="0" h="2527" w="4826">
                  <a:moveTo>
                    <a:pt x="2453" y="1"/>
                  </a:moveTo>
                  <a:lnTo>
                    <a:pt x="0" y="693"/>
                  </a:lnTo>
                  <a:lnTo>
                    <a:pt x="1931" y="2527"/>
                  </a:lnTo>
                  <a:lnTo>
                    <a:pt x="4826" y="1637"/>
                  </a:lnTo>
                  <a:lnTo>
                    <a:pt x="245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41"/>
            <p:cNvSpPr/>
            <p:nvPr/>
          </p:nvSpPr>
          <p:spPr>
            <a:xfrm>
              <a:off x="6136624" y="3386037"/>
              <a:ext cx="164697" cy="72570"/>
            </a:xfrm>
            <a:custGeom>
              <a:rect b="b" l="l" r="r" t="t"/>
              <a:pathLst>
                <a:path extrusionOk="0" h="2015" w="4573">
                  <a:moveTo>
                    <a:pt x="2596" y="0"/>
                  </a:moveTo>
                  <a:lnTo>
                    <a:pt x="1" y="731"/>
                  </a:lnTo>
                  <a:lnTo>
                    <a:pt x="1862" y="2014"/>
                  </a:lnTo>
                  <a:lnTo>
                    <a:pt x="4573" y="1249"/>
                  </a:lnTo>
                  <a:lnTo>
                    <a:pt x="259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41"/>
            <p:cNvSpPr/>
            <p:nvPr/>
          </p:nvSpPr>
          <p:spPr>
            <a:xfrm>
              <a:off x="6124235" y="3469844"/>
              <a:ext cx="153784" cy="75848"/>
            </a:xfrm>
            <a:custGeom>
              <a:rect b="b" l="l" r="r" t="t"/>
              <a:pathLst>
                <a:path extrusionOk="0" h="2106" w="4270">
                  <a:moveTo>
                    <a:pt x="2154" y="0"/>
                  </a:moveTo>
                  <a:lnTo>
                    <a:pt x="0" y="609"/>
                  </a:lnTo>
                  <a:lnTo>
                    <a:pt x="2171" y="2105"/>
                  </a:lnTo>
                  <a:lnTo>
                    <a:pt x="4269" y="1458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41"/>
            <p:cNvSpPr/>
            <p:nvPr/>
          </p:nvSpPr>
          <p:spPr>
            <a:xfrm>
              <a:off x="5617904" y="3037773"/>
              <a:ext cx="102139" cy="43794"/>
            </a:xfrm>
            <a:custGeom>
              <a:rect b="b" l="l" r="r" t="t"/>
              <a:pathLst>
                <a:path extrusionOk="0" h="1216" w="2836">
                  <a:moveTo>
                    <a:pt x="1698" y="1"/>
                  </a:moveTo>
                  <a:lnTo>
                    <a:pt x="0" y="478"/>
                  </a:lnTo>
                  <a:lnTo>
                    <a:pt x="1075" y="1216"/>
                  </a:lnTo>
                  <a:lnTo>
                    <a:pt x="2836" y="718"/>
                  </a:lnTo>
                  <a:lnTo>
                    <a:pt x="169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41"/>
            <p:cNvSpPr/>
            <p:nvPr/>
          </p:nvSpPr>
          <p:spPr>
            <a:xfrm>
              <a:off x="5852684" y="3546663"/>
              <a:ext cx="160699" cy="80566"/>
            </a:xfrm>
            <a:custGeom>
              <a:rect b="b" l="l" r="r" t="t"/>
              <a:pathLst>
                <a:path extrusionOk="0" h="2237" w="4462">
                  <a:moveTo>
                    <a:pt x="2154" y="0"/>
                  </a:moveTo>
                  <a:lnTo>
                    <a:pt x="1" y="609"/>
                  </a:lnTo>
                  <a:lnTo>
                    <a:pt x="2363" y="2237"/>
                  </a:lnTo>
                  <a:lnTo>
                    <a:pt x="4461" y="1590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41"/>
            <p:cNvSpPr/>
            <p:nvPr/>
          </p:nvSpPr>
          <p:spPr>
            <a:xfrm>
              <a:off x="5667640" y="3071123"/>
              <a:ext cx="135488" cy="64323"/>
            </a:xfrm>
            <a:custGeom>
              <a:rect b="b" l="l" r="r" t="t"/>
              <a:pathLst>
                <a:path extrusionOk="0" h="1786" w="3762">
                  <a:moveTo>
                    <a:pt x="1781" y="1"/>
                  </a:moveTo>
                  <a:lnTo>
                    <a:pt x="0" y="502"/>
                  </a:lnTo>
                  <a:lnTo>
                    <a:pt x="1865" y="1785"/>
                  </a:lnTo>
                  <a:lnTo>
                    <a:pt x="3761" y="1250"/>
                  </a:lnTo>
                  <a:lnTo>
                    <a:pt x="178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41"/>
            <p:cNvSpPr/>
            <p:nvPr/>
          </p:nvSpPr>
          <p:spPr>
            <a:xfrm>
              <a:off x="5824016" y="3175998"/>
              <a:ext cx="145248" cy="67240"/>
            </a:xfrm>
            <a:custGeom>
              <a:rect b="b" l="l" r="r" t="t"/>
              <a:pathLst>
                <a:path extrusionOk="0" h="1867" w="4033">
                  <a:moveTo>
                    <a:pt x="2053" y="1"/>
                  </a:moveTo>
                  <a:lnTo>
                    <a:pt x="0" y="582"/>
                  </a:lnTo>
                  <a:lnTo>
                    <a:pt x="1861" y="1866"/>
                  </a:lnTo>
                  <a:lnTo>
                    <a:pt x="4032" y="1253"/>
                  </a:lnTo>
                  <a:lnTo>
                    <a:pt x="205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41"/>
            <p:cNvSpPr/>
            <p:nvPr/>
          </p:nvSpPr>
          <p:spPr>
            <a:xfrm>
              <a:off x="5745828" y="3123489"/>
              <a:ext cx="140386" cy="65835"/>
            </a:xfrm>
            <a:custGeom>
              <a:rect b="b" l="l" r="r" t="t"/>
              <a:pathLst>
                <a:path extrusionOk="0" h="1828" w="3898">
                  <a:moveTo>
                    <a:pt x="1917" y="1"/>
                  </a:moveTo>
                  <a:lnTo>
                    <a:pt x="0" y="543"/>
                  </a:lnTo>
                  <a:lnTo>
                    <a:pt x="1861" y="1828"/>
                  </a:lnTo>
                  <a:lnTo>
                    <a:pt x="3897" y="1253"/>
                  </a:lnTo>
                  <a:lnTo>
                    <a:pt x="191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41"/>
            <p:cNvSpPr/>
            <p:nvPr/>
          </p:nvSpPr>
          <p:spPr>
            <a:xfrm>
              <a:off x="5902204" y="3228508"/>
              <a:ext cx="150002" cy="68573"/>
            </a:xfrm>
            <a:custGeom>
              <a:rect b="b" l="l" r="r" t="t"/>
              <a:pathLst>
                <a:path extrusionOk="0" h="1904" w="4165">
                  <a:moveTo>
                    <a:pt x="2185" y="1"/>
                  </a:moveTo>
                  <a:lnTo>
                    <a:pt x="0" y="620"/>
                  </a:lnTo>
                  <a:lnTo>
                    <a:pt x="1861" y="1904"/>
                  </a:lnTo>
                  <a:lnTo>
                    <a:pt x="4164" y="1253"/>
                  </a:lnTo>
                  <a:lnTo>
                    <a:pt x="218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41"/>
            <p:cNvSpPr/>
            <p:nvPr/>
          </p:nvSpPr>
          <p:spPr>
            <a:xfrm>
              <a:off x="5980248" y="3281018"/>
              <a:ext cx="155045" cy="69941"/>
            </a:xfrm>
            <a:custGeom>
              <a:rect b="b" l="l" r="r" t="t"/>
              <a:pathLst>
                <a:path extrusionOk="0" h="1942" w="4305">
                  <a:moveTo>
                    <a:pt x="2325" y="0"/>
                  </a:moveTo>
                  <a:lnTo>
                    <a:pt x="1" y="658"/>
                  </a:lnTo>
                  <a:lnTo>
                    <a:pt x="1865" y="1942"/>
                  </a:lnTo>
                  <a:lnTo>
                    <a:pt x="4305" y="1253"/>
                  </a:lnTo>
                  <a:lnTo>
                    <a:pt x="232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41"/>
            <p:cNvSpPr/>
            <p:nvPr/>
          </p:nvSpPr>
          <p:spPr>
            <a:xfrm>
              <a:off x="6058436" y="3333527"/>
              <a:ext cx="159907" cy="71346"/>
            </a:xfrm>
            <a:custGeom>
              <a:rect b="b" l="l" r="r" t="t"/>
              <a:pathLst>
                <a:path extrusionOk="0" h="1981" w="4440">
                  <a:moveTo>
                    <a:pt x="2461" y="0"/>
                  </a:moveTo>
                  <a:lnTo>
                    <a:pt x="1" y="696"/>
                  </a:lnTo>
                  <a:lnTo>
                    <a:pt x="1862" y="1980"/>
                  </a:lnTo>
                  <a:lnTo>
                    <a:pt x="4440" y="1250"/>
                  </a:lnTo>
                  <a:lnTo>
                    <a:pt x="2461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41"/>
            <p:cNvSpPr/>
            <p:nvPr/>
          </p:nvSpPr>
          <p:spPr>
            <a:xfrm>
              <a:off x="5577171" y="3092840"/>
              <a:ext cx="144636" cy="68176"/>
            </a:xfrm>
            <a:custGeom>
              <a:rect b="b" l="l" r="r" t="t"/>
              <a:pathLst>
                <a:path extrusionOk="0" h="1893" w="4016">
                  <a:moveTo>
                    <a:pt x="2154" y="0"/>
                  </a:moveTo>
                  <a:lnTo>
                    <a:pt x="1" y="609"/>
                  </a:lnTo>
                  <a:lnTo>
                    <a:pt x="1862" y="1892"/>
                  </a:lnTo>
                  <a:lnTo>
                    <a:pt x="4015" y="1283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41"/>
            <p:cNvSpPr/>
            <p:nvPr/>
          </p:nvSpPr>
          <p:spPr>
            <a:xfrm>
              <a:off x="5420543" y="3283287"/>
              <a:ext cx="17323" cy="13037"/>
            </a:xfrm>
            <a:custGeom>
              <a:rect b="b" l="l" r="r" t="t"/>
              <a:pathLst>
                <a:path extrusionOk="0" h="362" w="481">
                  <a:moveTo>
                    <a:pt x="0" y="0"/>
                  </a:moveTo>
                  <a:lnTo>
                    <a:pt x="379" y="362"/>
                  </a:lnTo>
                  <a:lnTo>
                    <a:pt x="480" y="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41"/>
            <p:cNvSpPr/>
            <p:nvPr/>
          </p:nvSpPr>
          <p:spPr>
            <a:xfrm>
              <a:off x="5345740" y="3109479"/>
              <a:ext cx="116941" cy="48908"/>
            </a:xfrm>
            <a:custGeom>
              <a:rect b="b" l="l" r="r" t="t"/>
              <a:pathLst>
                <a:path extrusionOk="0" h="1358" w="3247">
                  <a:moveTo>
                    <a:pt x="2161" y="1"/>
                  </a:moveTo>
                  <a:lnTo>
                    <a:pt x="0" y="606"/>
                  </a:lnTo>
                  <a:lnTo>
                    <a:pt x="1089" y="1357"/>
                  </a:lnTo>
                  <a:lnTo>
                    <a:pt x="3246" y="749"/>
                  </a:lnTo>
                  <a:lnTo>
                    <a:pt x="2161" y="1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41"/>
            <p:cNvSpPr/>
            <p:nvPr/>
          </p:nvSpPr>
          <p:spPr>
            <a:xfrm>
              <a:off x="5436426" y="3084052"/>
              <a:ext cx="116725" cy="48764"/>
            </a:xfrm>
            <a:custGeom>
              <a:rect b="b" l="l" r="r" t="t"/>
              <a:pathLst>
                <a:path extrusionOk="0" h="1354" w="3241">
                  <a:moveTo>
                    <a:pt x="2162" y="0"/>
                  </a:moveTo>
                  <a:lnTo>
                    <a:pt x="1" y="606"/>
                  </a:lnTo>
                  <a:lnTo>
                    <a:pt x="1086" y="1354"/>
                  </a:lnTo>
                  <a:lnTo>
                    <a:pt x="3241" y="745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41"/>
            <p:cNvSpPr/>
            <p:nvPr/>
          </p:nvSpPr>
          <p:spPr>
            <a:xfrm>
              <a:off x="5527147" y="3058590"/>
              <a:ext cx="116581" cy="48548"/>
            </a:xfrm>
            <a:custGeom>
              <a:rect b="b" l="l" r="r" t="t"/>
              <a:pathLst>
                <a:path extrusionOk="0" h="1348" w="3237">
                  <a:moveTo>
                    <a:pt x="2162" y="1"/>
                  </a:moveTo>
                  <a:lnTo>
                    <a:pt x="1" y="606"/>
                  </a:lnTo>
                  <a:lnTo>
                    <a:pt x="1080" y="1348"/>
                  </a:lnTo>
                  <a:lnTo>
                    <a:pt x="3237" y="742"/>
                  </a:lnTo>
                  <a:lnTo>
                    <a:pt x="2162" y="1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41"/>
            <p:cNvSpPr/>
            <p:nvPr/>
          </p:nvSpPr>
          <p:spPr>
            <a:xfrm>
              <a:off x="5504601" y="3356721"/>
              <a:ext cx="89641" cy="56652"/>
            </a:xfrm>
            <a:custGeom>
              <a:rect b="b" l="l" r="r" t="t"/>
              <a:pathLst>
                <a:path extrusionOk="0" h="1573" w="2489">
                  <a:moveTo>
                    <a:pt x="624" y="0"/>
                  </a:moveTo>
                  <a:lnTo>
                    <a:pt x="1" y="177"/>
                  </a:lnTo>
                  <a:lnTo>
                    <a:pt x="1469" y="1572"/>
                  </a:lnTo>
                  <a:lnTo>
                    <a:pt x="2488" y="1284"/>
                  </a:lnTo>
                  <a:lnTo>
                    <a:pt x="624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41"/>
            <p:cNvSpPr/>
            <p:nvPr/>
          </p:nvSpPr>
          <p:spPr>
            <a:xfrm>
              <a:off x="5026290" y="2318413"/>
              <a:ext cx="814191" cy="1399219"/>
            </a:xfrm>
            <a:custGeom>
              <a:rect b="b" l="l" r="r" t="t"/>
              <a:pathLst>
                <a:path extrusionOk="0" h="38851" w="22607">
                  <a:moveTo>
                    <a:pt x="477" y="1"/>
                  </a:moveTo>
                  <a:cubicBezTo>
                    <a:pt x="230" y="1"/>
                    <a:pt x="1" y="225"/>
                    <a:pt x="68" y="513"/>
                  </a:cubicBezTo>
                  <a:lnTo>
                    <a:pt x="5075" y="22035"/>
                  </a:lnTo>
                  <a:lnTo>
                    <a:pt x="22606" y="38850"/>
                  </a:lnTo>
                  <a:lnTo>
                    <a:pt x="16914" y="15797"/>
                  </a:lnTo>
                  <a:cubicBezTo>
                    <a:pt x="16785" y="15271"/>
                    <a:pt x="16503" y="14795"/>
                    <a:pt x="16111" y="14426"/>
                  </a:cubicBezTo>
                  <a:lnTo>
                    <a:pt x="757" y="113"/>
                  </a:lnTo>
                  <a:cubicBezTo>
                    <a:pt x="672" y="35"/>
                    <a:pt x="573" y="1"/>
                    <a:pt x="477" y="1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41"/>
            <p:cNvSpPr/>
            <p:nvPr/>
          </p:nvSpPr>
          <p:spPr>
            <a:xfrm>
              <a:off x="5022328" y="2313983"/>
              <a:ext cx="823015" cy="1408006"/>
            </a:xfrm>
            <a:custGeom>
              <a:rect b="b" l="l" r="r" t="t"/>
              <a:pathLst>
                <a:path extrusionOk="0" h="39095" w="22852">
                  <a:moveTo>
                    <a:pt x="586" y="247"/>
                  </a:moveTo>
                  <a:cubicBezTo>
                    <a:pt x="650" y="247"/>
                    <a:pt x="718" y="269"/>
                    <a:pt x="780" y="326"/>
                  </a:cubicBezTo>
                  <a:lnTo>
                    <a:pt x="16137" y="14640"/>
                  </a:lnTo>
                  <a:cubicBezTo>
                    <a:pt x="16513" y="14994"/>
                    <a:pt x="16780" y="15447"/>
                    <a:pt x="16902" y="15948"/>
                  </a:cubicBezTo>
                  <a:lnTo>
                    <a:pt x="22493" y="38587"/>
                  </a:lnTo>
                  <a:lnTo>
                    <a:pt x="5296" y="22092"/>
                  </a:lnTo>
                  <a:lnTo>
                    <a:pt x="296" y="608"/>
                  </a:lnTo>
                  <a:cubicBezTo>
                    <a:pt x="261" y="451"/>
                    <a:pt x="345" y="340"/>
                    <a:pt x="435" y="288"/>
                  </a:cubicBezTo>
                  <a:cubicBezTo>
                    <a:pt x="478" y="263"/>
                    <a:pt x="530" y="247"/>
                    <a:pt x="586" y="247"/>
                  </a:cubicBezTo>
                  <a:close/>
                  <a:moveTo>
                    <a:pt x="586" y="0"/>
                  </a:moveTo>
                  <a:cubicBezTo>
                    <a:pt x="493" y="0"/>
                    <a:pt x="398" y="25"/>
                    <a:pt x="310" y="76"/>
                  </a:cubicBezTo>
                  <a:cubicBezTo>
                    <a:pt x="101" y="197"/>
                    <a:pt x="1" y="427"/>
                    <a:pt x="56" y="663"/>
                  </a:cubicBezTo>
                  <a:lnTo>
                    <a:pt x="5063" y="22185"/>
                  </a:lnTo>
                  <a:cubicBezTo>
                    <a:pt x="5069" y="22206"/>
                    <a:pt x="5080" y="22231"/>
                    <a:pt x="5098" y="22245"/>
                  </a:cubicBezTo>
                  <a:lnTo>
                    <a:pt x="22633" y="39060"/>
                  </a:lnTo>
                  <a:cubicBezTo>
                    <a:pt x="22657" y="39084"/>
                    <a:pt x="22684" y="39094"/>
                    <a:pt x="22716" y="39094"/>
                  </a:cubicBezTo>
                  <a:cubicBezTo>
                    <a:pt x="22737" y="39094"/>
                    <a:pt x="22761" y="39091"/>
                    <a:pt x="22779" y="39078"/>
                  </a:cubicBezTo>
                  <a:cubicBezTo>
                    <a:pt x="22827" y="39049"/>
                    <a:pt x="22851" y="38994"/>
                    <a:pt x="22838" y="38941"/>
                  </a:cubicBezTo>
                  <a:lnTo>
                    <a:pt x="17143" y="15889"/>
                  </a:lnTo>
                  <a:cubicBezTo>
                    <a:pt x="17006" y="15338"/>
                    <a:pt x="16718" y="14845"/>
                    <a:pt x="16304" y="14458"/>
                  </a:cubicBezTo>
                  <a:lnTo>
                    <a:pt x="950" y="146"/>
                  </a:lnTo>
                  <a:cubicBezTo>
                    <a:pt x="847" y="50"/>
                    <a:pt x="718" y="0"/>
                    <a:pt x="586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41"/>
            <p:cNvSpPr/>
            <p:nvPr/>
          </p:nvSpPr>
          <p:spPr>
            <a:xfrm>
              <a:off x="5528047" y="2801804"/>
              <a:ext cx="107649" cy="162356"/>
            </a:xfrm>
            <a:custGeom>
              <a:rect b="b" l="l" r="r" t="t"/>
              <a:pathLst>
                <a:path extrusionOk="0" h="4508" w="2989">
                  <a:moveTo>
                    <a:pt x="70" y="1"/>
                  </a:moveTo>
                  <a:cubicBezTo>
                    <a:pt x="53" y="1"/>
                    <a:pt x="36" y="8"/>
                    <a:pt x="24" y="23"/>
                  </a:cubicBezTo>
                  <a:cubicBezTo>
                    <a:pt x="0" y="47"/>
                    <a:pt x="4" y="86"/>
                    <a:pt x="29" y="110"/>
                  </a:cubicBezTo>
                  <a:lnTo>
                    <a:pt x="1782" y="1644"/>
                  </a:lnTo>
                  <a:cubicBezTo>
                    <a:pt x="1789" y="1652"/>
                    <a:pt x="1799" y="1655"/>
                    <a:pt x="1810" y="1658"/>
                  </a:cubicBezTo>
                  <a:cubicBezTo>
                    <a:pt x="1813" y="1658"/>
                    <a:pt x="2338" y="1846"/>
                    <a:pt x="2860" y="4459"/>
                  </a:cubicBezTo>
                  <a:cubicBezTo>
                    <a:pt x="2863" y="4486"/>
                    <a:pt x="2892" y="4507"/>
                    <a:pt x="2919" y="4507"/>
                  </a:cubicBezTo>
                  <a:lnTo>
                    <a:pt x="2934" y="4507"/>
                  </a:lnTo>
                  <a:cubicBezTo>
                    <a:pt x="2964" y="4501"/>
                    <a:pt x="2989" y="4470"/>
                    <a:pt x="2982" y="4435"/>
                  </a:cubicBezTo>
                  <a:cubicBezTo>
                    <a:pt x="2478" y="1915"/>
                    <a:pt x="1970" y="1585"/>
                    <a:pt x="1855" y="1543"/>
                  </a:cubicBezTo>
                  <a:lnTo>
                    <a:pt x="112" y="16"/>
                  </a:lnTo>
                  <a:cubicBezTo>
                    <a:pt x="101" y="6"/>
                    <a:pt x="85" y="1"/>
                    <a:pt x="7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41"/>
            <p:cNvSpPr/>
            <p:nvPr/>
          </p:nvSpPr>
          <p:spPr>
            <a:xfrm>
              <a:off x="5642574" y="3011014"/>
              <a:ext cx="121443" cy="509612"/>
            </a:xfrm>
            <a:custGeom>
              <a:rect b="b" l="l" r="r" t="t"/>
              <a:pathLst>
                <a:path extrusionOk="0" h="14150" w="3372">
                  <a:moveTo>
                    <a:pt x="73" y="0"/>
                  </a:moveTo>
                  <a:cubicBezTo>
                    <a:pt x="67" y="0"/>
                    <a:pt x="62" y="1"/>
                    <a:pt x="56" y="3"/>
                  </a:cubicBezTo>
                  <a:cubicBezTo>
                    <a:pt x="22" y="10"/>
                    <a:pt x="1" y="42"/>
                    <a:pt x="7" y="76"/>
                  </a:cubicBezTo>
                  <a:lnTo>
                    <a:pt x="3243" y="14101"/>
                  </a:lnTo>
                  <a:cubicBezTo>
                    <a:pt x="3250" y="14129"/>
                    <a:pt x="3274" y="14150"/>
                    <a:pt x="3302" y="14150"/>
                  </a:cubicBezTo>
                  <a:cubicBezTo>
                    <a:pt x="3309" y="14150"/>
                    <a:pt x="3312" y="14150"/>
                    <a:pt x="3316" y="14146"/>
                  </a:cubicBezTo>
                  <a:cubicBezTo>
                    <a:pt x="3351" y="14139"/>
                    <a:pt x="3372" y="14108"/>
                    <a:pt x="3365" y="14073"/>
                  </a:cubicBezTo>
                  <a:lnTo>
                    <a:pt x="129" y="48"/>
                  </a:lnTo>
                  <a:cubicBezTo>
                    <a:pt x="123" y="20"/>
                    <a:pt x="99" y="0"/>
                    <a:pt x="7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41"/>
            <p:cNvSpPr/>
            <p:nvPr/>
          </p:nvSpPr>
          <p:spPr>
            <a:xfrm>
              <a:off x="5165919" y="2681694"/>
              <a:ext cx="165165" cy="245154"/>
            </a:xfrm>
            <a:custGeom>
              <a:rect b="b" l="l" r="r" t="t"/>
              <a:pathLst>
                <a:path extrusionOk="0" h="6807" w="4586">
                  <a:moveTo>
                    <a:pt x="1226" y="0"/>
                  </a:moveTo>
                  <a:cubicBezTo>
                    <a:pt x="1117" y="0"/>
                    <a:pt x="1013" y="20"/>
                    <a:pt x="915" y="60"/>
                  </a:cubicBezTo>
                  <a:cubicBezTo>
                    <a:pt x="70" y="407"/>
                    <a:pt x="1" y="2189"/>
                    <a:pt x="759" y="4033"/>
                  </a:cubicBezTo>
                  <a:cubicBezTo>
                    <a:pt x="1433" y="5667"/>
                    <a:pt x="2532" y="6806"/>
                    <a:pt x="3362" y="6806"/>
                  </a:cubicBezTo>
                  <a:cubicBezTo>
                    <a:pt x="3470" y="6806"/>
                    <a:pt x="3573" y="6787"/>
                    <a:pt x="3671" y="6747"/>
                  </a:cubicBezTo>
                  <a:cubicBezTo>
                    <a:pt x="4517" y="6399"/>
                    <a:pt x="4586" y="4617"/>
                    <a:pt x="3828" y="2770"/>
                  </a:cubicBezTo>
                  <a:cubicBezTo>
                    <a:pt x="3153" y="1139"/>
                    <a:pt x="2058" y="0"/>
                    <a:pt x="1226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41"/>
            <p:cNvSpPr/>
            <p:nvPr/>
          </p:nvSpPr>
          <p:spPr>
            <a:xfrm>
              <a:off x="5184358" y="2712523"/>
              <a:ext cx="128321" cy="183352"/>
            </a:xfrm>
            <a:custGeom>
              <a:rect b="b" l="l" r="r" t="t"/>
              <a:pathLst>
                <a:path extrusionOk="0" h="5091" w="3563">
                  <a:moveTo>
                    <a:pt x="1023" y="251"/>
                  </a:moveTo>
                  <a:cubicBezTo>
                    <a:pt x="1238" y="251"/>
                    <a:pt x="1503" y="386"/>
                    <a:pt x="1778" y="637"/>
                  </a:cubicBezTo>
                  <a:cubicBezTo>
                    <a:pt x="2153" y="992"/>
                    <a:pt x="2502" y="1524"/>
                    <a:pt x="2759" y="2143"/>
                  </a:cubicBezTo>
                  <a:cubicBezTo>
                    <a:pt x="3263" y="3372"/>
                    <a:pt x="3242" y="4593"/>
                    <a:pt x="2714" y="4812"/>
                  </a:cubicBezTo>
                  <a:cubicBezTo>
                    <a:pt x="2661" y="4833"/>
                    <a:pt x="2604" y="4844"/>
                    <a:pt x="2543" y="4844"/>
                  </a:cubicBezTo>
                  <a:cubicBezTo>
                    <a:pt x="2325" y="4844"/>
                    <a:pt x="2060" y="4710"/>
                    <a:pt x="1789" y="4457"/>
                  </a:cubicBezTo>
                  <a:cubicBezTo>
                    <a:pt x="1409" y="4102"/>
                    <a:pt x="1061" y="3567"/>
                    <a:pt x="807" y="2947"/>
                  </a:cubicBezTo>
                  <a:cubicBezTo>
                    <a:pt x="299" y="1722"/>
                    <a:pt x="320" y="502"/>
                    <a:pt x="849" y="282"/>
                  </a:cubicBezTo>
                  <a:cubicBezTo>
                    <a:pt x="901" y="261"/>
                    <a:pt x="960" y="251"/>
                    <a:pt x="1023" y="251"/>
                  </a:cubicBezTo>
                  <a:close/>
                  <a:moveTo>
                    <a:pt x="1022" y="1"/>
                  </a:moveTo>
                  <a:cubicBezTo>
                    <a:pt x="929" y="1"/>
                    <a:pt x="839" y="18"/>
                    <a:pt x="755" y="52"/>
                  </a:cubicBezTo>
                  <a:cubicBezTo>
                    <a:pt x="80" y="331"/>
                    <a:pt x="0" y="1646"/>
                    <a:pt x="578" y="3045"/>
                  </a:cubicBezTo>
                  <a:cubicBezTo>
                    <a:pt x="846" y="3695"/>
                    <a:pt x="1214" y="4259"/>
                    <a:pt x="1618" y="4638"/>
                  </a:cubicBezTo>
                  <a:cubicBezTo>
                    <a:pt x="1941" y="4937"/>
                    <a:pt x="2258" y="5091"/>
                    <a:pt x="2540" y="5091"/>
                  </a:cubicBezTo>
                  <a:cubicBezTo>
                    <a:pt x="2634" y="5091"/>
                    <a:pt x="2725" y="5073"/>
                    <a:pt x="2808" y="5038"/>
                  </a:cubicBezTo>
                  <a:cubicBezTo>
                    <a:pt x="3483" y="4760"/>
                    <a:pt x="3563" y="3448"/>
                    <a:pt x="2988" y="2050"/>
                  </a:cubicBezTo>
                  <a:cubicBezTo>
                    <a:pt x="2717" y="1399"/>
                    <a:pt x="2349" y="832"/>
                    <a:pt x="1945" y="457"/>
                  </a:cubicBezTo>
                  <a:cubicBezTo>
                    <a:pt x="1624" y="156"/>
                    <a:pt x="1304" y="1"/>
                    <a:pt x="1022" y="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41"/>
            <p:cNvSpPr/>
            <p:nvPr/>
          </p:nvSpPr>
          <p:spPr>
            <a:xfrm>
              <a:off x="5254263" y="3005792"/>
              <a:ext cx="106028" cy="128970"/>
            </a:xfrm>
            <a:custGeom>
              <a:rect b="b" l="l" r="r" t="t"/>
              <a:pathLst>
                <a:path extrusionOk="0" h="3581" w="2944">
                  <a:moveTo>
                    <a:pt x="1051" y="1"/>
                  </a:moveTo>
                  <a:cubicBezTo>
                    <a:pt x="950" y="1"/>
                    <a:pt x="852" y="19"/>
                    <a:pt x="759" y="58"/>
                  </a:cubicBezTo>
                  <a:cubicBezTo>
                    <a:pt x="164" y="301"/>
                    <a:pt x="0" y="1276"/>
                    <a:pt x="394" y="2236"/>
                  </a:cubicBezTo>
                  <a:cubicBezTo>
                    <a:pt x="728" y="3043"/>
                    <a:pt x="1350" y="3580"/>
                    <a:pt x="1894" y="3580"/>
                  </a:cubicBezTo>
                  <a:cubicBezTo>
                    <a:pt x="1995" y="3580"/>
                    <a:pt x="2093" y="3562"/>
                    <a:pt x="2186" y="3523"/>
                  </a:cubicBezTo>
                  <a:cubicBezTo>
                    <a:pt x="2780" y="3280"/>
                    <a:pt x="2944" y="2305"/>
                    <a:pt x="2550" y="1348"/>
                  </a:cubicBezTo>
                  <a:cubicBezTo>
                    <a:pt x="2216" y="538"/>
                    <a:pt x="1594" y="1"/>
                    <a:pt x="105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41"/>
            <p:cNvSpPr/>
            <p:nvPr/>
          </p:nvSpPr>
          <p:spPr>
            <a:xfrm>
              <a:off x="5274431" y="3027833"/>
              <a:ext cx="69221" cy="84923"/>
            </a:xfrm>
            <a:custGeom>
              <a:rect b="b" l="l" r="r" t="t"/>
              <a:pathLst>
                <a:path extrusionOk="0" h="2358" w="1922">
                  <a:moveTo>
                    <a:pt x="665" y="249"/>
                  </a:moveTo>
                  <a:cubicBezTo>
                    <a:pt x="929" y="249"/>
                    <a:pt x="1257" y="542"/>
                    <a:pt x="1430" y="966"/>
                  </a:cubicBezTo>
                  <a:cubicBezTo>
                    <a:pt x="1632" y="1457"/>
                    <a:pt x="1566" y="1968"/>
                    <a:pt x="1284" y="2083"/>
                  </a:cubicBezTo>
                  <a:cubicBezTo>
                    <a:pt x="1244" y="2100"/>
                    <a:pt x="1202" y="2108"/>
                    <a:pt x="1157" y="2108"/>
                  </a:cubicBezTo>
                  <a:cubicBezTo>
                    <a:pt x="891" y="2108"/>
                    <a:pt x="567" y="1815"/>
                    <a:pt x="394" y="1394"/>
                  </a:cubicBezTo>
                  <a:cubicBezTo>
                    <a:pt x="290" y="1140"/>
                    <a:pt x="255" y="882"/>
                    <a:pt x="290" y="664"/>
                  </a:cubicBezTo>
                  <a:cubicBezTo>
                    <a:pt x="324" y="465"/>
                    <a:pt x="411" y="326"/>
                    <a:pt x="540" y="274"/>
                  </a:cubicBezTo>
                  <a:cubicBezTo>
                    <a:pt x="578" y="256"/>
                    <a:pt x="620" y="249"/>
                    <a:pt x="665" y="249"/>
                  </a:cubicBezTo>
                  <a:close/>
                  <a:moveTo>
                    <a:pt x="665" y="1"/>
                  </a:moveTo>
                  <a:cubicBezTo>
                    <a:pt x="590" y="1"/>
                    <a:pt x="516" y="15"/>
                    <a:pt x="446" y="44"/>
                  </a:cubicBezTo>
                  <a:cubicBezTo>
                    <a:pt x="234" y="131"/>
                    <a:pt x="94" y="336"/>
                    <a:pt x="46" y="622"/>
                  </a:cubicBezTo>
                  <a:cubicBezTo>
                    <a:pt x="1" y="887"/>
                    <a:pt x="42" y="1192"/>
                    <a:pt x="164" y="1488"/>
                  </a:cubicBezTo>
                  <a:cubicBezTo>
                    <a:pt x="383" y="2017"/>
                    <a:pt x="787" y="2358"/>
                    <a:pt x="1159" y="2358"/>
                  </a:cubicBezTo>
                  <a:cubicBezTo>
                    <a:pt x="1236" y="2358"/>
                    <a:pt x="1309" y="2344"/>
                    <a:pt x="1378" y="2313"/>
                  </a:cubicBezTo>
                  <a:cubicBezTo>
                    <a:pt x="1799" y="2142"/>
                    <a:pt x="1921" y="1505"/>
                    <a:pt x="1660" y="872"/>
                  </a:cubicBezTo>
                  <a:cubicBezTo>
                    <a:pt x="1443" y="342"/>
                    <a:pt x="1036" y="1"/>
                    <a:pt x="665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41"/>
            <p:cNvSpPr/>
            <p:nvPr/>
          </p:nvSpPr>
          <p:spPr>
            <a:xfrm>
              <a:off x="5451732" y="3059706"/>
              <a:ext cx="191024" cy="262477"/>
            </a:xfrm>
            <a:custGeom>
              <a:rect b="b" l="l" r="r" t="t"/>
              <a:pathLst>
                <a:path extrusionOk="0" h="7288" w="5304">
                  <a:moveTo>
                    <a:pt x="1762" y="1"/>
                  </a:moveTo>
                  <a:cubicBezTo>
                    <a:pt x="1653" y="1"/>
                    <a:pt x="1545" y="53"/>
                    <a:pt x="1480" y="158"/>
                  </a:cubicBezTo>
                  <a:lnTo>
                    <a:pt x="70" y="2381"/>
                  </a:lnTo>
                  <a:cubicBezTo>
                    <a:pt x="1" y="2492"/>
                    <a:pt x="4" y="2635"/>
                    <a:pt x="77" y="2746"/>
                  </a:cubicBezTo>
                  <a:lnTo>
                    <a:pt x="3097" y="7144"/>
                  </a:lnTo>
                  <a:cubicBezTo>
                    <a:pt x="3160" y="7238"/>
                    <a:pt x="3265" y="7288"/>
                    <a:pt x="3371" y="7288"/>
                  </a:cubicBezTo>
                  <a:cubicBezTo>
                    <a:pt x="3445" y="7288"/>
                    <a:pt x="3519" y="7264"/>
                    <a:pt x="3580" y="7213"/>
                  </a:cubicBezTo>
                  <a:lnTo>
                    <a:pt x="5143" y="5937"/>
                  </a:lnTo>
                  <a:cubicBezTo>
                    <a:pt x="5271" y="5832"/>
                    <a:pt x="5303" y="5651"/>
                    <a:pt x="5220" y="5508"/>
                  </a:cubicBezTo>
                  <a:lnTo>
                    <a:pt x="2047" y="164"/>
                  </a:lnTo>
                  <a:cubicBezTo>
                    <a:pt x="1983" y="55"/>
                    <a:pt x="1873" y="1"/>
                    <a:pt x="176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41"/>
            <p:cNvSpPr/>
            <p:nvPr/>
          </p:nvSpPr>
          <p:spPr>
            <a:xfrm>
              <a:off x="5405777" y="3134185"/>
              <a:ext cx="272021" cy="211876"/>
            </a:xfrm>
            <a:custGeom>
              <a:rect b="b" l="l" r="r" t="t"/>
              <a:pathLst>
                <a:path extrusionOk="0" h="5883" w="7553">
                  <a:moveTo>
                    <a:pt x="0" y="0"/>
                  </a:moveTo>
                  <a:lnTo>
                    <a:pt x="306" y="1040"/>
                  </a:lnTo>
                  <a:cubicBezTo>
                    <a:pt x="306" y="1040"/>
                    <a:pt x="448" y="1016"/>
                    <a:pt x="697" y="1016"/>
                  </a:cubicBezTo>
                  <a:cubicBezTo>
                    <a:pt x="1753" y="1016"/>
                    <a:pt x="4727" y="1440"/>
                    <a:pt x="6889" y="5883"/>
                  </a:cubicBezTo>
                  <a:lnTo>
                    <a:pt x="7553" y="5065"/>
                  </a:lnTo>
                  <a:cubicBezTo>
                    <a:pt x="7553" y="5065"/>
                    <a:pt x="4972" y="765"/>
                    <a:pt x="2870" y="383"/>
                  </a:cubicBezTo>
                  <a:cubicBezTo>
                    <a:pt x="765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41"/>
            <p:cNvSpPr/>
            <p:nvPr/>
          </p:nvSpPr>
          <p:spPr>
            <a:xfrm>
              <a:off x="4805807" y="2688249"/>
              <a:ext cx="239140" cy="60757"/>
            </a:xfrm>
            <a:custGeom>
              <a:rect b="b" l="l" r="r" t="t"/>
              <a:pathLst>
                <a:path extrusionOk="0" h="1687" w="6640">
                  <a:moveTo>
                    <a:pt x="6501" y="1"/>
                  </a:moveTo>
                  <a:cubicBezTo>
                    <a:pt x="6493" y="1"/>
                    <a:pt x="6484" y="1"/>
                    <a:pt x="6475" y="3"/>
                  </a:cubicBezTo>
                  <a:lnTo>
                    <a:pt x="109" y="1439"/>
                  </a:lnTo>
                  <a:cubicBezTo>
                    <a:pt x="43" y="1457"/>
                    <a:pt x="1" y="1523"/>
                    <a:pt x="14" y="1590"/>
                  </a:cubicBezTo>
                  <a:cubicBezTo>
                    <a:pt x="28" y="1645"/>
                    <a:pt x="77" y="1687"/>
                    <a:pt x="136" y="1687"/>
                  </a:cubicBezTo>
                  <a:cubicBezTo>
                    <a:pt x="143" y="1687"/>
                    <a:pt x="154" y="1683"/>
                    <a:pt x="164" y="1683"/>
                  </a:cubicBezTo>
                  <a:lnTo>
                    <a:pt x="6527" y="246"/>
                  </a:lnTo>
                  <a:cubicBezTo>
                    <a:pt x="6597" y="229"/>
                    <a:pt x="6639" y="163"/>
                    <a:pt x="6622" y="97"/>
                  </a:cubicBezTo>
                  <a:cubicBezTo>
                    <a:pt x="6609" y="40"/>
                    <a:pt x="6558" y="1"/>
                    <a:pt x="650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41"/>
            <p:cNvSpPr/>
            <p:nvPr/>
          </p:nvSpPr>
          <p:spPr>
            <a:xfrm>
              <a:off x="4714222" y="2747385"/>
              <a:ext cx="68573" cy="22329"/>
            </a:xfrm>
            <a:custGeom>
              <a:rect b="b" l="l" r="r" t="t"/>
              <a:pathLst>
                <a:path extrusionOk="0" h="620" w="1904">
                  <a:moveTo>
                    <a:pt x="1765" y="0"/>
                  </a:moveTo>
                  <a:cubicBezTo>
                    <a:pt x="1756" y="0"/>
                    <a:pt x="1748" y="1"/>
                    <a:pt x="1740" y="3"/>
                  </a:cubicBezTo>
                  <a:lnTo>
                    <a:pt x="108" y="372"/>
                  </a:lnTo>
                  <a:cubicBezTo>
                    <a:pt x="42" y="389"/>
                    <a:pt x="0" y="455"/>
                    <a:pt x="14" y="521"/>
                  </a:cubicBezTo>
                  <a:cubicBezTo>
                    <a:pt x="28" y="581"/>
                    <a:pt x="76" y="619"/>
                    <a:pt x="136" y="619"/>
                  </a:cubicBezTo>
                  <a:cubicBezTo>
                    <a:pt x="143" y="619"/>
                    <a:pt x="153" y="616"/>
                    <a:pt x="160" y="616"/>
                  </a:cubicBezTo>
                  <a:lnTo>
                    <a:pt x="1796" y="247"/>
                  </a:lnTo>
                  <a:cubicBezTo>
                    <a:pt x="1862" y="233"/>
                    <a:pt x="1903" y="163"/>
                    <a:pt x="1886" y="97"/>
                  </a:cubicBezTo>
                  <a:cubicBezTo>
                    <a:pt x="1873" y="40"/>
                    <a:pt x="1821" y="0"/>
                    <a:pt x="176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41"/>
            <p:cNvSpPr/>
            <p:nvPr/>
          </p:nvSpPr>
          <p:spPr>
            <a:xfrm>
              <a:off x="6917892" y="3467358"/>
              <a:ext cx="269176" cy="341602"/>
            </a:xfrm>
            <a:custGeom>
              <a:rect b="b" l="l" r="r" t="t"/>
              <a:pathLst>
                <a:path extrusionOk="0" h="9485" w="7474">
                  <a:moveTo>
                    <a:pt x="7474" y="0"/>
                  </a:moveTo>
                  <a:lnTo>
                    <a:pt x="0" y="73"/>
                  </a:lnTo>
                  <a:lnTo>
                    <a:pt x="658" y="6979"/>
                  </a:lnTo>
                  <a:lnTo>
                    <a:pt x="658" y="7710"/>
                  </a:lnTo>
                  <a:cubicBezTo>
                    <a:pt x="658" y="8691"/>
                    <a:pt x="2049" y="9484"/>
                    <a:pt x="3765" y="9484"/>
                  </a:cubicBezTo>
                  <a:cubicBezTo>
                    <a:pt x="5484" y="9484"/>
                    <a:pt x="6875" y="8691"/>
                    <a:pt x="6875" y="7710"/>
                  </a:cubicBezTo>
                  <a:lnTo>
                    <a:pt x="6875" y="6979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41"/>
            <p:cNvSpPr/>
            <p:nvPr/>
          </p:nvSpPr>
          <p:spPr>
            <a:xfrm>
              <a:off x="6913390" y="3462821"/>
              <a:ext cx="278180" cy="350642"/>
            </a:xfrm>
            <a:custGeom>
              <a:rect b="b" l="l" r="r" t="t"/>
              <a:pathLst>
                <a:path extrusionOk="0" h="9736" w="7724">
                  <a:moveTo>
                    <a:pt x="7463" y="251"/>
                  </a:moveTo>
                  <a:lnTo>
                    <a:pt x="6878" y="7105"/>
                  </a:lnTo>
                  <a:lnTo>
                    <a:pt x="6878" y="7836"/>
                  </a:lnTo>
                  <a:cubicBezTo>
                    <a:pt x="6878" y="8748"/>
                    <a:pt x="5539" y="9488"/>
                    <a:pt x="3890" y="9488"/>
                  </a:cubicBezTo>
                  <a:cubicBezTo>
                    <a:pt x="2244" y="9488"/>
                    <a:pt x="904" y="8748"/>
                    <a:pt x="904" y="7836"/>
                  </a:cubicBezTo>
                  <a:lnTo>
                    <a:pt x="904" y="7091"/>
                  </a:lnTo>
                  <a:lnTo>
                    <a:pt x="261" y="321"/>
                  </a:lnTo>
                  <a:lnTo>
                    <a:pt x="7463" y="251"/>
                  </a:lnTo>
                  <a:close/>
                  <a:moveTo>
                    <a:pt x="7599" y="1"/>
                  </a:moveTo>
                  <a:lnTo>
                    <a:pt x="125" y="74"/>
                  </a:lnTo>
                  <a:cubicBezTo>
                    <a:pt x="90" y="74"/>
                    <a:pt x="56" y="88"/>
                    <a:pt x="35" y="115"/>
                  </a:cubicBezTo>
                  <a:cubicBezTo>
                    <a:pt x="10" y="139"/>
                    <a:pt x="0" y="175"/>
                    <a:pt x="3" y="210"/>
                  </a:cubicBezTo>
                  <a:lnTo>
                    <a:pt x="657" y="7105"/>
                  </a:lnTo>
                  <a:lnTo>
                    <a:pt x="657" y="7836"/>
                  </a:lnTo>
                  <a:cubicBezTo>
                    <a:pt x="657" y="8883"/>
                    <a:pt x="2108" y="9735"/>
                    <a:pt x="3890" y="9735"/>
                  </a:cubicBezTo>
                  <a:cubicBezTo>
                    <a:pt x="5675" y="9735"/>
                    <a:pt x="7125" y="8883"/>
                    <a:pt x="7125" y="7836"/>
                  </a:cubicBezTo>
                  <a:lnTo>
                    <a:pt x="7125" y="7116"/>
                  </a:lnTo>
                  <a:lnTo>
                    <a:pt x="7721" y="136"/>
                  </a:lnTo>
                  <a:cubicBezTo>
                    <a:pt x="7724" y="102"/>
                    <a:pt x="7713" y="67"/>
                    <a:pt x="7689" y="43"/>
                  </a:cubicBezTo>
                  <a:cubicBezTo>
                    <a:pt x="7665" y="18"/>
                    <a:pt x="7637" y="8"/>
                    <a:pt x="759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41"/>
            <p:cNvSpPr/>
            <p:nvPr/>
          </p:nvSpPr>
          <p:spPr>
            <a:xfrm>
              <a:off x="6926140" y="3556315"/>
              <a:ext cx="252897" cy="180327"/>
            </a:xfrm>
            <a:custGeom>
              <a:rect b="b" l="l" r="r" t="t"/>
              <a:pathLst>
                <a:path extrusionOk="0" h="5007" w="7022">
                  <a:moveTo>
                    <a:pt x="1" y="0"/>
                  </a:moveTo>
                  <a:lnTo>
                    <a:pt x="391" y="4123"/>
                  </a:lnTo>
                  <a:cubicBezTo>
                    <a:pt x="1024" y="4652"/>
                    <a:pt x="2196" y="5007"/>
                    <a:pt x="3543" y="5007"/>
                  </a:cubicBezTo>
                  <a:cubicBezTo>
                    <a:pt x="4879" y="5007"/>
                    <a:pt x="6044" y="4655"/>
                    <a:pt x="6678" y="4133"/>
                  </a:cubicBezTo>
                  <a:lnTo>
                    <a:pt x="7022" y="119"/>
                  </a:lnTo>
                  <a:lnTo>
                    <a:pt x="7022" y="119"/>
                  </a:lnTo>
                  <a:cubicBezTo>
                    <a:pt x="6559" y="838"/>
                    <a:pt x="5175" y="1364"/>
                    <a:pt x="3543" y="1364"/>
                  </a:cubicBezTo>
                  <a:cubicBezTo>
                    <a:pt x="1824" y="1364"/>
                    <a:pt x="383" y="783"/>
                    <a:pt x="1" y="0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41"/>
            <p:cNvSpPr/>
            <p:nvPr/>
          </p:nvSpPr>
          <p:spPr>
            <a:xfrm>
              <a:off x="6921530" y="3551849"/>
              <a:ext cx="262153" cy="189295"/>
            </a:xfrm>
            <a:custGeom>
              <a:rect b="b" l="l" r="r" t="t"/>
              <a:pathLst>
                <a:path extrusionOk="0" h="5256" w="7279">
                  <a:moveTo>
                    <a:pt x="293" y="562"/>
                  </a:moveTo>
                  <a:cubicBezTo>
                    <a:pt x="916" y="1195"/>
                    <a:pt x="2210" y="1610"/>
                    <a:pt x="3671" y="1610"/>
                  </a:cubicBezTo>
                  <a:cubicBezTo>
                    <a:pt x="5086" y="1610"/>
                    <a:pt x="6350" y="1224"/>
                    <a:pt x="6994" y="618"/>
                  </a:cubicBezTo>
                  <a:lnTo>
                    <a:pt x="6994" y="618"/>
                  </a:lnTo>
                  <a:lnTo>
                    <a:pt x="6687" y="4195"/>
                  </a:lnTo>
                  <a:cubicBezTo>
                    <a:pt x="6043" y="4696"/>
                    <a:pt x="4895" y="5009"/>
                    <a:pt x="3671" y="5009"/>
                  </a:cubicBezTo>
                  <a:cubicBezTo>
                    <a:pt x="2432" y="5009"/>
                    <a:pt x="1277" y="4692"/>
                    <a:pt x="637" y="4185"/>
                  </a:cubicBezTo>
                  <a:lnTo>
                    <a:pt x="293" y="562"/>
                  </a:lnTo>
                  <a:close/>
                  <a:moveTo>
                    <a:pt x="128" y="1"/>
                  </a:moveTo>
                  <a:cubicBezTo>
                    <a:pt x="117" y="1"/>
                    <a:pt x="106" y="2"/>
                    <a:pt x="94" y="5"/>
                  </a:cubicBezTo>
                  <a:cubicBezTo>
                    <a:pt x="35" y="23"/>
                    <a:pt x="0" y="79"/>
                    <a:pt x="4" y="138"/>
                  </a:cubicBezTo>
                  <a:lnTo>
                    <a:pt x="397" y="4257"/>
                  </a:lnTo>
                  <a:cubicBezTo>
                    <a:pt x="400" y="4292"/>
                    <a:pt x="415" y="4320"/>
                    <a:pt x="439" y="4341"/>
                  </a:cubicBezTo>
                  <a:cubicBezTo>
                    <a:pt x="1124" y="4915"/>
                    <a:pt x="2331" y="5256"/>
                    <a:pt x="3671" y="5256"/>
                  </a:cubicBezTo>
                  <a:cubicBezTo>
                    <a:pt x="4996" y="5256"/>
                    <a:pt x="6200" y="4919"/>
                    <a:pt x="6886" y="4355"/>
                  </a:cubicBezTo>
                  <a:cubicBezTo>
                    <a:pt x="6910" y="4334"/>
                    <a:pt x="6928" y="4302"/>
                    <a:pt x="6931" y="4268"/>
                  </a:cubicBezTo>
                  <a:lnTo>
                    <a:pt x="7275" y="253"/>
                  </a:lnTo>
                  <a:cubicBezTo>
                    <a:pt x="7278" y="198"/>
                    <a:pt x="7244" y="145"/>
                    <a:pt x="7191" y="124"/>
                  </a:cubicBezTo>
                  <a:cubicBezTo>
                    <a:pt x="7178" y="120"/>
                    <a:pt x="7165" y="118"/>
                    <a:pt x="7152" y="118"/>
                  </a:cubicBezTo>
                  <a:cubicBezTo>
                    <a:pt x="7110" y="118"/>
                    <a:pt x="7070" y="139"/>
                    <a:pt x="7045" y="177"/>
                  </a:cubicBezTo>
                  <a:cubicBezTo>
                    <a:pt x="6597" y="876"/>
                    <a:pt x="5208" y="1362"/>
                    <a:pt x="3671" y="1362"/>
                  </a:cubicBezTo>
                  <a:cubicBezTo>
                    <a:pt x="2049" y="1362"/>
                    <a:pt x="609" y="820"/>
                    <a:pt x="240" y="72"/>
                  </a:cubicBezTo>
                  <a:cubicBezTo>
                    <a:pt x="218" y="27"/>
                    <a:pt x="175" y="1"/>
                    <a:pt x="128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41"/>
            <p:cNvSpPr/>
            <p:nvPr/>
          </p:nvSpPr>
          <p:spPr>
            <a:xfrm>
              <a:off x="6921242" y="3505174"/>
              <a:ext cx="1188" cy="11705"/>
            </a:xfrm>
            <a:custGeom>
              <a:rect b="b" l="l" r="r" t="t"/>
              <a:pathLst>
                <a:path extrusionOk="0" h="325" w="33">
                  <a:moveTo>
                    <a:pt x="1" y="1"/>
                  </a:moveTo>
                  <a:lnTo>
                    <a:pt x="33" y="325"/>
                  </a:lnTo>
                  <a:lnTo>
                    <a:pt x="33" y="27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41"/>
            <p:cNvSpPr/>
            <p:nvPr/>
          </p:nvSpPr>
          <p:spPr>
            <a:xfrm>
              <a:off x="6916632" y="3500636"/>
              <a:ext cx="10192" cy="20601"/>
            </a:xfrm>
            <a:custGeom>
              <a:rect b="b" l="l" r="r" t="t"/>
              <a:pathLst>
                <a:path extrusionOk="0" h="572" w="283">
                  <a:moveTo>
                    <a:pt x="127" y="1"/>
                  </a:moveTo>
                  <a:cubicBezTo>
                    <a:pt x="123" y="1"/>
                    <a:pt x="119" y="1"/>
                    <a:pt x="116" y="1"/>
                  </a:cubicBezTo>
                  <a:cubicBezTo>
                    <a:pt x="50" y="8"/>
                    <a:pt x="0" y="67"/>
                    <a:pt x="4" y="137"/>
                  </a:cubicBezTo>
                  <a:lnTo>
                    <a:pt x="35" y="461"/>
                  </a:lnTo>
                  <a:cubicBezTo>
                    <a:pt x="42" y="523"/>
                    <a:pt x="95" y="572"/>
                    <a:pt x="161" y="572"/>
                  </a:cubicBezTo>
                  <a:lnTo>
                    <a:pt x="164" y="572"/>
                  </a:lnTo>
                  <a:cubicBezTo>
                    <a:pt x="230" y="568"/>
                    <a:pt x="283" y="516"/>
                    <a:pt x="283" y="451"/>
                  </a:cubicBezTo>
                  <a:lnTo>
                    <a:pt x="251" y="112"/>
                  </a:lnTo>
                  <a:cubicBezTo>
                    <a:pt x="245" y="47"/>
                    <a:pt x="186" y="1"/>
                    <a:pt x="127" y="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41"/>
            <p:cNvSpPr/>
            <p:nvPr/>
          </p:nvSpPr>
          <p:spPr>
            <a:xfrm>
              <a:off x="6902226" y="3382111"/>
              <a:ext cx="302634" cy="172944"/>
            </a:xfrm>
            <a:custGeom>
              <a:rect b="b" l="l" r="r" t="t"/>
              <a:pathLst>
                <a:path extrusionOk="0" h="4802" w="8403">
                  <a:moveTo>
                    <a:pt x="4200" y="1"/>
                  </a:moveTo>
                  <a:cubicBezTo>
                    <a:pt x="2499" y="1"/>
                    <a:pt x="1034" y="582"/>
                    <a:pt x="376" y="1414"/>
                  </a:cubicBezTo>
                  <a:lnTo>
                    <a:pt x="0" y="1414"/>
                  </a:lnTo>
                  <a:lnTo>
                    <a:pt x="0" y="2401"/>
                  </a:lnTo>
                  <a:cubicBezTo>
                    <a:pt x="0" y="3727"/>
                    <a:pt x="1882" y="4802"/>
                    <a:pt x="4200" y="4802"/>
                  </a:cubicBezTo>
                  <a:cubicBezTo>
                    <a:pt x="6520" y="4802"/>
                    <a:pt x="8403" y="3727"/>
                    <a:pt x="8403" y="2401"/>
                  </a:cubicBezTo>
                  <a:lnTo>
                    <a:pt x="8403" y="1414"/>
                  </a:lnTo>
                  <a:lnTo>
                    <a:pt x="8027" y="1414"/>
                  </a:lnTo>
                  <a:cubicBezTo>
                    <a:pt x="7369" y="582"/>
                    <a:pt x="5905" y="1"/>
                    <a:pt x="4200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41"/>
            <p:cNvSpPr/>
            <p:nvPr/>
          </p:nvSpPr>
          <p:spPr>
            <a:xfrm>
              <a:off x="6897724" y="3377609"/>
              <a:ext cx="311674" cy="181840"/>
            </a:xfrm>
            <a:custGeom>
              <a:rect b="b" l="l" r="r" t="t"/>
              <a:pathLst>
                <a:path extrusionOk="0" h="5049" w="8654">
                  <a:moveTo>
                    <a:pt x="4325" y="248"/>
                  </a:moveTo>
                  <a:cubicBezTo>
                    <a:pt x="5935" y="248"/>
                    <a:pt x="7401" y="787"/>
                    <a:pt x="8058" y="1615"/>
                  </a:cubicBezTo>
                  <a:cubicBezTo>
                    <a:pt x="8079" y="1646"/>
                    <a:pt x="8117" y="1664"/>
                    <a:pt x="8152" y="1664"/>
                  </a:cubicBezTo>
                  <a:lnTo>
                    <a:pt x="8403" y="1664"/>
                  </a:lnTo>
                  <a:lnTo>
                    <a:pt x="8403" y="2526"/>
                  </a:lnTo>
                  <a:cubicBezTo>
                    <a:pt x="8403" y="3783"/>
                    <a:pt x="6576" y="4802"/>
                    <a:pt x="4325" y="4802"/>
                  </a:cubicBezTo>
                  <a:cubicBezTo>
                    <a:pt x="2078" y="4802"/>
                    <a:pt x="247" y="3783"/>
                    <a:pt x="247" y="2526"/>
                  </a:cubicBezTo>
                  <a:lnTo>
                    <a:pt x="247" y="1664"/>
                  </a:lnTo>
                  <a:lnTo>
                    <a:pt x="501" y="1664"/>
                  </a:lnTo>
                  <a:cubicBezTo>
                    <a:pt x="536" y="1664"/>
                    <a:pt x="575" y="1646"/>
                    <a:pt x="599" y="1615"/>
                  </a:cubicBezTo>
                  <a:cubicBezTo>
                    <a:pt x="1253" y="787"/>
                    <a:pt x="2717" y="248"/>
                    <a:pt x="4325" y="248"/>
                  </a:cubicBezTo>
                  <a:close/>
                  <a:moveTo>
                    <a:pt x="4325" y="0"/>
                  </a:moveTo>
                  <a:cubicBezTo>
                    <a:pt x="2675" y="0"/>
                    <a:pt x="1159" y="554"/>
                    <a:pt x="442" y="1413"/>
                  </a:cubicBezTo>
                  <a:lnTo>
                    <a:pt x="125" y="1413"/>
                  </a:lnTo>
                  <a:cubicBezTo>
                    <a:pt x="56" y="1413"/>
                    <a:pt x="0" y="1469"/>
                    <a:pt x="0" y="1539"/>
                  </a:cubicBezTo>
                  <a:lnTo>
                    <a:pt x="0" y="2526"/>
                  </a:lnTo>
                  <a:cubicBezTo>
                    <a:pt x="0" y="3918"/>
                    <a:pt x="1941" y="5049"/>
                    <a:pt x="4325" y="5049"/>
                  </a:cubicBezTo>
                  <a:cubicBezTo>
                    <a:pt x="6712" y="5049"/>
                    <a:pt x="8653" y="3918"/>
                    <a:pt x="8653" y="2526"/>
                  </a:cubicBezTo>
                  <a:lnTo>
                    <a:pt x="8653" y="1539"/>
                  </a:lnTo>
                  <a:cubicBezTo>
                    <a:pt x="8653" y="1469"/>
                    <a:pt x="8597" y="1413"/>
                    <a:pt x="8528" y="1413"/>
                  </a:cubicBezTo>
                  <a:lnTo>
                    <a:pt x="8211" y="1413"/>
                  </a:lnTo>
                  <a:cubicBezTo>
                    <a:pt x="7494" y="554"/>
                    <a:pt x="5977" y="0"/>
                    <a:pt x="432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41"/>
            <p:cNvSpPr/>
            <p:nvPr/>
          </p:nvSpPr>
          <p:spPr>
            <a:xfrm>
              <a:off x="6902226" y="3346529"/>
              <a:ext cx="302634" cy="172980"/>
            </a:xfrm>
            <a:custGeom>
              <a:rect b="b" l="l" r="r" t="t"/>
              <a:pathLst>
                <a:path extrusionOk="0" h="4803" w="8403">
                  <a:moveTo>
                    <a:pt x="4200" y="1"/>
                  </a:moveTo>
                  <a:cubicBezTo>
                    <a:pt x="1882" y="1"/>
                    <a:pt x="0" y="1076"/>
                    <a:pt x="0" y="2402"/>
                  </a:cubicBezTo>
                  <a:cubicBezTo>
                    <a:pt x="0" y="3728"/>
                    <a:pt x="1882" y="4802"/>
                    <a:pt x="4200" y="4802"/>
                  </a:cubicBezTo>
                  <a:cubicBezTo>
                    <a:pt x="6520" y="4802"/>
                    <a:pt x="8403" y="3728"/>
                    <a:pt x="8403" y="2402"/>
                  </a:cubicBezTo>
                  <a:cubicBezTo>
                    <a:pt x="8403" y="1076"/>
                    <a:pt x="6520" y="1"/>
                    <a:pt x="42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41"/>
            <p:cNvSpPr/>
            <p:nvPr/>
          </p:nvSpPr>
          <p:spPr>
            <a:xfrm>
              <a:off x="6897724" y="3342027"/>
              <a:ext cx="311674" cy="181984"/>
            </a:xfrm>
            <a:custGeom>
              <a:rect b="b" l="l" r="r" t="t"/>
              <a:pathLst>
                <a:path extrusionOk="0" h="5053" w="8654">
                  <a:moveTo>
                    <a:pt x="4325" y="251"/>
                  </a:moveTo>
                  <a:cubicBezTo>
                    <a:pt x="6576" y="251"/>
                    <a:pt x="8403" y="1271"/>
                    <a:pt x="8403" y="2527"/>
                  </a:cubicBezTo>
                  <a:cubicBezTo>
                    <a:pt x="8403" y="3782"/>
                    <a:pt x="6576" y="4802"/>
                    <a:pt x="4325" y="4802"/>
                  </a:cubicBezTo>
                  <a:cubicBezTo>
                    <a:pt x="2078" y="4802"/>
                    <a:pt x="247" y="3782"/>
                    <a:pt x="247" y="2527"/>
                  </a:cubicBezTo>
                  <a:cubicBezTo>
                    <a:pt x="247" y="1271"/>
                    <a:pt x="2078" y="251"/>
                    <a:pt x="4325" y="251"/>
                  </a:cubicBezTo>
                  <a:close/>
                  <a:moveTo>
                    <a:pt x="4325" y="1"/>
                  </a:moveTo>
                  <a:cubicBezTo>
                    <a:pt x="1941" y="1"/>
                    <a:pt x="0" y="1135"/>
                    <a:pt x="0" y="2527"/>
                  </a:cubicBezTo>
                  <a:cubicBezTo>
                    <a:pt x="0" y="3918"/>
                    <a:pt x="1941" y="5052"/>
                    <a:pt x="4325" y="5052"/>
                  </a:cubicBezTo>
                  <a:cubicBezTo>
                    <a:pt x="6712" y="5052"/>
                    <a:pt x="8653" y="3918"/>
                    <a:pt x="8653" y="2527"/>
                  </a:cubicBezTo>
                  <a:cubicBezTo>
                    <a:pt x="8653" y="1135"/>
                    <a:pt x="6712" y="1"/>
                    <a:pt x="4325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41"/>
            <p:cNvSpPr/>
            <p:nvPr/>
          </p:nvSpPr>
          <p:spPr>
            <a:xfrm>
              <a:off x="6921422" y="3340298"/>
              <a:ext cx="264278" cy="151011"/>
            </a:xfrm>
            <a:custGeom>
              <a:rect b="b" l="l" r="r" t="t"/>
              <a:pathLst>
                <a:path extrusionOk="0" h="4193" w="7338">
                  <a:moveTo>
                    <a:pt x="3667" y="0"/>
                  </a:moveTo>
                  <a:cubicBezTo>
                    <a:pt x="2181" y="0"/>
                    <a:pt x="901" y="505"/>
                    <a:pt x="327" y="1235"/>
                  </a:cubicBezTo>
                  <a:lnTo>
                    <a:pt x="0" y="1235"/>
                  </a:lnTo>
                  <a:lnTo>
                    <a:pt x="0" y="2094"/>
                  </a:lnTo>
                  <a:cubicBezTo>
                    <a:pt x="0" y="3253"/>
                    <a:pt x="1642" y="4193"/>
                    <a:pt x="3667" y="4193"/>
                  </a:cubicBezTo>
                  <a:cubicBezTo>
                    <a:pt x="5695" y="4193"/>
                    <a:pt x="7337" y="3253"/>
                    <a:pt x="7337" y="2094"/>
                  </a:cubicBezTo>
                  <a:lnTo>
                    <a:pt x="7337" y="1235"/>
                  </a:lnTo>
                  <a:lnTo>
                    <a:pt x="7010" y="1235"/>
                  </a:lnTo>
                  <a:cubicBezTo>
                    <a:pt x="6436" y="505"/>
                    <a:pt x="5156" y="0"/>
                    <a:pt x="3667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41"/>
            <p:cNvSpPr/>
            <p:nvPr/>
          </p:nvSpPr>
          <p:spPr>
            <a:xfrm>
              <a:off x="6916884" y="3335760"/>
              <a:ext cx="273318" cy="160087"/>
            </a:xfrm>
            <a:custGeom>
              <a:rect b="b" l="l" r="r" t="t"/>
              <a:pathLst>
                <a:path extrusionOk="0" h="4445" w="7589">
                  <a:moveTo>
                    <a:pt x="3793" y="248"/>
                  </a:moveTo>
                  <a:cubicBezTo>
                    <a:pt x="5195" y="248"/>
                    <a:pt x="6468" y="714"/>
                    <a:pt x="7039" y="1438"/>
                  </a:cubicBezTo>
                  <a:cubicBezTo>
                    <a:pt x="7063" y="1466"/>
                    <a:pt x="7098" y="1483"/>
                    <a:pt x="7136" y="1483"/>
                  </a:cubicBezTo>
                  <a:lnTo>
                    <a:pt x="7338" y="1483"/>
                  </a:lnTo>
                  <a:lnTo>
                    <a:pt x="7338" y="2220"/>
                  </a:lnTo>
                  <a:cubicBezTo>
                    <a:pt x="7338" y="3309"/>
                    <a:pt x="5748" y="4194"/>
                    <a:pt x="3793" y="4194"/>
                  </a:cubicBezTo>
                  <a:cubicBezTo>
                    <a:pt x="1841" y="4194"/>
                    <a:pt x="247" y="3309"/>
                    <a:pt x="247" y="2220"/>
                  </a:cubicBezTo>
                  <a:lnTo>
                    <a:pt x="247" y="1483"/>
                  </a:lnTo>
                  <a:lnTo>
                    <a:pt x="453" y="1483"/>
                  </a:lnTo>
                  <a:cubicBezTo>
                    <a:pt x="491" y="1483"/>
                    <a:pt x="526" y="1466"/>
                    <a:pt x="550" y="1438"/>
                  </a:cubicBezTo>
                  <a:cubicBezTo>
                    <a:pt x="1121" y="714"/>
                    <a:pt x="2394" y="248"/>
                    <a:pt x="3793" y="248"/>
                  </a:cubicBezTo>
                  <a:close/>
                  <a:moveTo>
                    <a:pt x="3793" y="1"/>
                  </a:moveTo>
                  <a:cubicBezTo>
                    <a:pt x="2352" y="1"/>
                    <a:pt x="1027" y="484"/>
                    <a:pt x="393" y="1236"/>
                  </a:cubicBezTo>
                  <a:lnTo>
                    <a:pt x="126" y="1236"/>
                  </a:lnTo>
                  <a:cubicBezTo>
                    <a:pt x="56" y="1236"/>
                    <a:pt x="1" y="1292"/>
                    <a:pt x="1" y="1361"/>
                  </a:cubicBezTo>
                  <a:lnTo>
                    <a:pt x="1" y="2220"/>
                  </a:lnTo>
                  <a:cubicBezTo>
                    <a:pt x="1" y="3445"/>
                    <a:pt x="1702" y="4444"/>
                    <a:pt x="3793" y="4444"/>
                  </a:cubicBezTo>
                  <a:cubicBezTo>
                    <a:pt x="5888" y="4444"/>
                    <a:pt x="7588" y="3445"/>
                    <a:pt x="7588" y="2220"/>
                  </a:cubicBezTo>
                  <a:lnTo>
                    <a:pt x="7588" y="1361"/>
                  </a:lnTo>
                  <a:cubicBezTo>
                    <a:pt x="7588" y="1292"/>
                    <a:pt x="7533" y="1236"/>
                    <a:pt x="7463" y="1236"/>
                  </a:cubicBezTo>
                  <a:lnTo>
                    <a:pt x="7195" y="1236"/>
                  </a:lnTo>
                  <a:cubicBezTo>
                    <a:pt x="6562" y="484"/>
                    <a:pt x="5236" y="1"/>
                    <a:pt x="379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41"/>
            <p:cNvSpPr/>
            <p:nvPr/>
          </p:nvSpPr>
          <p:spPr>
            <a:xfrm>
              <a:off x="6921422" y="3309181"/>
              <a:ext cx="264278" cy="151047"/>
            </a:xfrm>
            <a:custGeom>
              <a:rect b="b" l="l" r="r" t="t"/>
              <a:pathLst>
                <a:path extrusionOk="0" h="4194" w="7338">
                  <a:moveTo>
                    <a:pt x="3667" y="1"/>
                  </a:moveTo>
                  <a:cubicBezTo>
                    <a:pt x="1642" y="1"/>
                    <a:pt x="0" y="940"/>
                    <a:pt x="0" y="2099"/>
                  </a:cubicBezTo>
                  <a:cubicBezTo>
                    <a:pt x="0" y="3254"/>
                    <a:pt x="1642" y="4193"/>
                    <a:pt x="3667" y="4193"/>
                  </a:cubicBezTo>
                  <a:cubicBezTo>
                    <a:pt x="5695" y="4193"/>
                    <a:pt x="7337" y="3254"/>
                    <a:pt x="7337" y="2099"/>
                  </a:cubicBezTo>
                  <a:cubicBezTo>
                    <a:pt x="7337" y="940"/>
                    <a:pt x="5695" y="1"/>
                    <a:pt x="36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41"/>
            <p:cNvSpPr/>
            <p:nvPr/>
          </p:nvSpPr>
          <p:spPr>
            <a:xfrm>
              <a:off x="6916884" y="3304679"/>
              <a:ext cx="273318" cy="160051"/>
            </a:xfrm>
            <a:custGeom>
              <a:rect b="b" l="l" r="r" t="t"/>
              <a:pathLst>
                <a:path extrusionOk="0" h="4444" w="7589">
                  <a:moveTo>
                    <a:pt x="3793" y="251"/>
                  </a:moveTo>
                  <a:cubicBezTo>
                    <a:pt x="5748" y="251"/>
                    <a:pt x="7338" y="1135"/>
                    <a:pt x="7338" y="2224"/>
                  </a:cubicBezTo>
                  <a:cubicBezTo>
                    <a:pt x="7338" y="3310"/>
                    <a:pt x="5748" y="4196"/>
                    <a:pt x="3793" y="4196"/>
                  </a:cubicBezTo>
                  <a:cubicBezTo>
                    <a:pt x="1841" y="4196"/>
                    <a:pt x="247" y="3310"/>
                    <a:pt x="247" y="2224"/>
                  </a:cubicBezTo>
                  <a:cubicBezTo>
                    <a:pt x="247" y="1135"/>
                    <a:pt x="1841" y="251"/>
                    <a:pt x="3793" y="251"/>
                  </a:cubicBezTo>
                  <a:close/>
                  <a:moveTo>
                    <a:pt x="3793" y="1"/>
                  </a:moveTo>
                  <a:cubicBezTo>
                    <a:pt x="1702" y="1"/>
                    <a:pt x="1" y="999"/>
                    <a:pt x="1" y="2224"/>
                  </a:cubicBezTo>
                  <a:cubicBezTo>
                    <a:pt x="1" y="3449"/>
                    <a:pt x="1702" y="4444"/>
                    <a:pt x="3793" y="4444"/>
                  </a:cubicBezTo>
                  <a:cubicBezTo>
                    <a:pt x="5888" y="4444"/>
                    <a:pt x="7588" y="3449"/>
                    <a:pt x="7588" y="2224"/>
                  </a:cubicBezTo>
                  <a:cubicBezTo>
                    <a:pt x="7588" y="999"/>
                    <a:pt x="5888" y="1"/>
                    <a:pt x="379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41"/>
            <p:cNvSpPr/>
            <p:nvPr/>
          </p:nvSpPr>
          <p:spPr>
            <a:xfrm>
              <a:off x="7513576" y="3425581"/>
              <a:ext cx="5798" cy="30901"/>
            </a:xfrm>
            <a:custGeom>
              <a:rect b="b" l="l" r="r" t="t"/>
              <a:pathLst>
                <a:path extrusionOk="0" h="858" w="161">
                  <a:moveTo>
                    <a:pt x="71" y="0"/>
                  </a:moveTo>
                  <a:cubicBezTo>
                    <a:pt x="67" y="0"/>
                    <a:pt x="63" y="0"/>
                    <a:pt x="59" y="1"/>
                  </a:cubicBezTo>
                  <a:cubicBezTo>
                    <a:pt x="24" y="4"/>
                    <a:pt x="0" y="36"/>
                    <a:pt x="3" y="67"/>
                  </a:cubicBezTo>
                  <a:cubicBezTo>
                    <a:pt x="3" y="71"/>
                    <a:pt x="35" y="325"/>
                    <a:pt x="18" y="794"/>
                  </a:cubicBezTo>
                  <a:cubicBezTo>
                    <a:pt x="18" y="829"/>
                    <a:pt x="45" y="857"/>
                    <a:pt x="80" y="857"/>
                  </a:cubicBezTo>
                  <a:cubicBezTo>
                    <a:pt x="115" y="857"/>
                    <a:pt x="143" y="833"/>
                    <a:pt x="143" y="798"/>
                  </a:cubicBezTo>
                  <a:cubicBezTo>
                    <a:pt x="160" y="318"/>
                    <a:pt x="129" y="64"/>
                    <a:pt x="129" y="54"/>
                  </a:cubicBezTo>
                  <a:cubicBezTo>
                    <a:pt x="123" y="23"/>
                    <a:pt x="100" y="0"/>
                    <a:pt x="71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41"/>
            <p:cNvSpPr/>
            <p:nvPr/>
          </p:nvSpPr>
          <p:spPr>
            <a:xfrm>
              <a:off x="6344033" y="3655932"/>
              <a:ext cx="300005" cy="202260"/>
            </a:xfrm>
            <a:custGeom>
              <a:rect b="b" l="l" r="r" t="t"/>
              <a:pathLst>
                <a:path extrusionOk="0" h="5616" w="8330">
                  <a:moveTo>
                    <a:pt x="2710" y="0"/>
                  </a:moveTo>
                  <a:lnTo>
                    <a:pt x="0" y="4453"/>
                  </a:lnTo>
                  <a:lnTo>
                    <a:pt x="6005" y="5616"/>
                  </a:lnTo>
                  <a:lnTo>
                    <a:pt x="8329" y="1162"/>
                  </a:lnTo>
                  <a:lnTo>
                    <a:pt x="27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41"/>
            <p:cNvSpPr/>
            <p:nvPr/>
          </p:nvSpPr>
          <p:spPr>
            <a:xfrm>
              <a:off x="6339351" y="3651394"/>
              <a:ext cx="309297" cy="211336"/>
            </a:xfrm>
            <a:custGeom>
              <a:rect b="b" l="l" r="r" t="t"/>
              <a:pathLst>
                <a:path extrusionOk="0" h="5868" w="8588">
                  <a:moveTo>
                    <a:pt x="2902" y="265"/>
                  </a:moveTo>
                  <a:lnTo>
                    <a:pt x="8271" y="1375"/>
                  </a:lnTo>
                  <a:lnTo>
                    <a:pt x="6065" y="5602"/>
                  </a:lnTo>
                  <a:lnTo>
                    <a:pt x="328" y="4493"/>
                  </a:lnTo>
                  <a:lnTo>
                    <a:pt x="2902" y="265"/>
                  </a:lnTo>
                  <a:close/>
                  <a:moveTo>
                    <a:pt x="2838" y="0"/>
                  </a:moveTo>
                  <a:cubicBezTo>
                    <a:pt x="2796" y="0"/>
                    <a:pt x="2758" y="23"/>
                    <a:pt x="2735" y="60"/>
                  </a:cubicBezTo>
                  <a:lnTo>
                    <a:pt x="26" y="4514"/>
                  </a:lnTo>
                  <a:cubicBezTo>
                    <a:pt x="1" y="4548"/>
                    <a:pt x="1" y="4594"/>
                    <a:pt x="15" y="4628"/>
                  </a:cubicBezTo>
                  <a:cubicBezTo>
                    <a:pt x="32" y="4666"/>
                    <a:pt x="67" y="4694"/>
                    <a:pt x="105" y="4701"/>
                  </a:cubicBezTo>
                  <a:lnTo>
                    <a:pt x="6110" y="5863"/>
                  </a:lnTo>
                  <a:cubicBezTo>
                    <a:pt x="6117" y="5863"/>
                    <a:pt x="6125" y="5867"/>
                    <a:pt x="6135" y="5867"/>
                  </a:cubicBezTo>
                  <a:cubicBezTo>
                    <a:pt x="6180" y="5867"/>
                    <a:pt x="6221" y="5839"/>
                    <a:pt x="6242" y="5797"/>
                  </a:cubicBezTo>
                  <a:lnTo>
                    <a:pt x="8567" y="1344"/>
                  </a:lnTo>
                  <a:cubicBezTo>
                    <a:pt x="8584" y="1309"/>
                    <a:pt x="8588" y="1267"/>
                    <a:pt x="8570" y="1233"/>
                  </a:cubicBezTo>
                  <a:cubicBezTo>
                    <a:pt x="8553" y="1198"/>
                    <a:pt x="8522" y="1174"/>
                    <a:pt x="8483" y="1166"/>
                  </a:cubicBezTo>
                  <a:lnTo>
                    <a:pt x="2868" y="5"/>
                  </a:lnTo>
                  <a:cubicBezTo>
                    <a:pt x="2858" y="2"/>
                    <a:pt x="2848" y="0"/>
                    <a:pt x="283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41"/>
            <p:cNvSpPr/>
            <p:nvPr/>
          </p:nvSpPr>
          <p:spPr>
            <a:xfrm>
              <a:off x="6511394" y="3474489"/>
              <a:ext cx="285995" cy="209283"/>
            </a:xfrm>
            <a:custGeom>
              <a:rect b="b" l="l" r="r" t="t"/>
              <a:pathLst>
                <a:path extrusionOk="0" h="5811" w="7941">
                  <a:moveTo>
                    <a:pt x="2711" y="0"/>
                  </a:moveTo>
                  <a:lnTo>
                    <a:pt x="1" y="4067"/>
                  </a:lnTo>
                  <a:lnTo>
                    <a:pt x="5616" y="5811"/>
                  </a:lnTo>
                  <a:lnTo>
                    <a:pt x="7941" y="1743"/>
                  </a:lnTo>
                  <a:lnTo>
                    <a:pt x="2711" y="0"/>
                  </a:ln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41"/>
            <p:cNvSpPr/>
            <p:nvPr/>
          </p:nvSpPr>
          <p:spPr>
            <a:xfrm>
              <a:off x="6506784" y="3470060"/>
              <a:ext cx="295359" cy="218251"/>
            </a:xfrm>
            <a:custGeom>
              <a:rect b="b" l="l" r="r" t="t"/>
              <a:pathLst>
                <a:path extrusionOk="0" h="6060" w="8201">
                  <a:moveTo>
                    <a:pt x="2892" y="272"/>
                  </a:moveTo>
                  <a:lnTo>
                    <a:pt x="7887" y="1936"/>
                  </a:lnTo>
                  <a:lnTo>
                    <a:pt x="5689" y="5788"/>
                  </a:lnTo>
                  <a:lnTo>
                    <a:pt x="324" y="4121"/>
                  </a:lnTo>
                  <a:lnTo>
                    <a:pt x="2892" y="272"/>
                  </a:lnTo>
                  <a:close/>
                  <a:moveTo>
                    <a:pt x="2845" y="0"/>
                  </a:moveTo>
                  <a:cubicBezTo>
                    <a:pt x="2804" y="0"/>
                    <a:pt x="2763" y="19"/>
                    <a:pt x="2738" y="54"/>
                  </a:cubicBezTo>
                  <a:lnTo>
                    <a:pt x="24" y="4124"/>
                  </a:lnTo>
                  <a:cubicBezTo>
                    <a:pt x="3" y="4155"/>
                    <a:pt x="0" y="4197"/>
                    <a:pt x="11" y="4232"/>
                  </a:cubicBezTo>
                  <a:cubicBezTo>
                    <a:pt x="24" y="4270"/>
                    <a:pt x="56" y="4298"/>
                    <a:pt x="90" y="4309"/>
                  </a:cubicBezTo>
                  <a:lnTo>
                    <a:pt x="5710" y="6052"/>
                  </a:lnTo>
                  <a:cubicBezTo>
                    <a:pt x="5720" y="6055"/>
                    <a:pt x="5734" y="6059"/>
                    <a:pt x="5744" y="6059"/>
                  </a:cubicBezTo>
                  <a:cubicBezTo>
                    <a:pt x="5789" y="6059"/>
                    <a:pt x="5831" y="6034"/>
                    <a:pt x="5852" y="5996"/>
                  </a:cubicBezTo>
                  <a:lnTo>
                    <a:pt x="8176" y="1929"/>
                  </a:lnTo>
                  <a:cubicBezTo>
                    <a:pt x="8197" y="1897"/>
                    <a:pt x="8201" y="1856"/>
                    <a:pt x="8186" y="1821"/>
                  </a:cubicBezTo>
                  <a:cubicBezTo>
                    <a:pt x="8173" y="1790"/>
                    <a:pt x="8145" y="1762"/>
                    <a:pt x="8110" y="1748"/>
                  </a:cubicBezTo>
                  <a:lnTo>
                    <a:pt x="2881" y="5"/>
                  </a:lnTo>
                  <a:cubicBezTo>
                    <a:pt x="2869" y="2"/>
                    <a:pt x="2857" y="0"/>
                    <a:pt x="284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41"/>
            <p:cNvSpPr/>
            <p:nvPr/>
          </p:nvSpPr>
          <p:spPr>
            <a:xfrm>
              <a:off x="6650879" y="3753497"/>
              <a:ext cx="272201" cy="160447"/>
            </a:xfrm>
            <a:custGeom>
              <a:rect b="b" l="l" r="r" t="t"/>
              <a:pathLst>
                <a:path extrusionOk="0" h="4455" w="7558">
                  <a:moveTo>
                    <a:pt x="4843" y="1"/>
                  </a:moveTo>
                  <a:lnTo>
                    <a:pt x="0" y="1358"/>
                  </a:lnTo>
                  <a:lnTo>
                    <a:pt x="1938" y="4455"/>
                  </a:lnTo>
                  <a:lnTo>
                    <a:pt x="7557" y="3101"/>
                  </a:lnTo>
                  <a:lnTo>
                    <a:pt x="4843" y="1"/>
                  </a:ln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41"/>
            <p:cNvSpPr/>
            <p:nvPr/>
          </p:nvSpPr>
          <p:spPr>
            <a:xfrm>
              <a:off x="6646233" y="3749067"/>
              <a:ext cx="281457" cy="169415"/>
            </a:xfrm>
            <a:custGeom>
              <a:rect b="b" l="l" r="r" t="t"/>
              <a:pathLst>
                <a:path extrusionOk="0" h="4704" w="7815">
                  <a:moveTo>
                    <a:pt x="4931" y="263"/>
                  </a:moveTo>
                  <a:lnTo>
                    <a:pt x="7457" y="3151"/>
                  </a:lnTo>
                  <a:lnTo>
                    <a:pt x="2126" y="4438"/>
                  </a:lnTo>
                  <a:lnTo>
                    <a:pt x="324" y="1554"/>
                  </a:lnTo>
                  <a:lnTo>
                    <a:pt x="4931" y="263"/>
                  </a:lnTo>
                  <a:close/>
                  <a:moveTo>
                    <a:pt x="4976" y="1"/>
                  </a:moveTo>
                  <a:cubicBezTo>
                    <a:pt x="4964" y="1"/>
                    <a:pt x="4952" y="3"/>
                    <a:pt x="4941" y="6"/>
                  </a:cubicBezTo>
                  <a:lnTo>
                    <a:pt x="98" y="1360"/>
                  </a:lnTo>
                  <a:cubicBezTo>
                    <a:pt x="59" y="1370"/>
                    <a:pt x="28" y="1397"/>
                    <a:pt x="14" y="1436"/>
                  </a:cubicBezTo>
                  <a:cubicBezTo>
                    <a:pt x="1" y="1471"/>
                    <a:pt x="4" y="1513"/>
                    <a:pt x="25" y="1543"/>
                  </a:cubicBezTo>
                  <a:lnTo>
                    <a:pt x="1963" y="4644"/>
                  </a:lnTo>
                  <a:cubicBezTo>
                    <a:pt x="1987" y="4682"/>
                    <a:pt x="2026" y="4703"/>
                    <a:pt x="2067" y="4703"/>
                  </a:cubicBezTo>
                  <a:cubicBezTo>
                    <a:pt x="2077" y="4703"/>
                    <a:pt x="2088" y="4703"/>
                    <a:pt x="2095" y="4700"/>
                  </a:cubicBezTo>
                  <a:lnTo>
                    <a:pt x="7714" y="3343"/>
                  </a:lnTo>
                  <a:cubicBezTo>
                    <a:pt x="7755" y="3332"/>
                    <a:pt x="7791" y="3301"/>
                    <a:pt x="7801" y="3259"/>
                  </a:cubicBezTo>
                  <a:cubicBezTo>
                    <a:pt x="7815" y="3221"/>
                    <a:pt x="7804" y="3176"/>
                    <a:pt x="7776" y="3141"/>
                  </a:cubicBezTo>
                  <a:lnTo>
                    <a:pt x="5066" y="45"/>
                  </a:lnTo>
                  <a:cubicBezTo>
                    <a:pt x="5043" y="16"/>
                    <a:pt x="5010" y="1"/>
                    <a:pt x="4976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41"/>
            <p:cNvSpPr/>
            <p:nvPr/>
          </p:nvSpPr>
          <p:spPr>
            <a:xfrm>
              <a:off x="7355183" y="1746172"/>
              <a:ext cx="714502" cy="1479100"/>
            </a:xfrm>
            <a:custGeom>
              <a:rect b="b" l="l" r="r" t="t"/>
              <a:pathLst>
                <a:path extrusionOk="0" h="41069" w="19839">
                  <a:moveTo>
                    <a:pt x="5626" y="1"/>
                  </a:moveTo>
                  <a:lnTo>
                    <a:pt x="2877" y="2043"/>
                  </a:lnTo>
                  <a:cubicBezTo>
                    <a:pt x="2877" y="2043"/>
                    <a:pt x="4218" y="4726"/>
                    <a:pt x="3261" y="7311"/>
                  </a:cubicBezTo>
                  <a:cubicBezTo>
                    <a:pt x="2301" y="9900"/>
                    <a:pt x="1" y="10665"/>
                    <a:pt x="1" y="13253"/>
                  </a:cubicBezTo>
                  <a:cubicBezTo>
                    <a:pt x="1" y="15838"/>
                    <a:pt x="2109" y="16990"/>
                    <a:pt x="3738" y="18809"/>
                  </a:cubicBezTo>
                  <a:cubicBezTo>
                    <a:pt x="5369" y="20629"/>
                    <a:pt x="4409" y="23409"/>
                    <a:pt x="2686" y="27719"/>
                  </a:cubicBezTo>
                  <a:cubicBezTo>
                    <a:pt x="1257" y="31289"/>
                    <a:pt x="2217" y="35906"/>
                    <a:pt x="5007" y="38561"/>
                  </a:cubicBezTo>
                  <a:cubicBezTo>
                    <a:pt x="6539" y="40016"/>
                    <a:pt x="8742" y="41069"/>
                    <a:pt x="10868" y="41069"/>
                  </a:cubicBezTo>
                  <a:cubicBezTo>
                    <a:pt x="12189" y="41069"/>
                    <a:pt x="13481" y="40663"/>
                    <a:pt x="14564" y="39695"/>
                  </a:cubicBezTo>
                  <a:cubicBezTo>
                    <a:pt x="17247" y="37301"/>
                    <a:pt x="15139" y="34041"/>
                    <a:pt x="14662" y="31742"/>
                  </a:cubicBezTo>
                  <a:cubicBezTo>
                    <a:pt x="14178" y="29431"/>
                    <a:pt x="17745" y="28569"/>
                    <a:pt x="18548" y="26648"/>
                  </a:cubicBezTo>
                  <a:cubicBezTo>
                    <a:pt x="19839" y="23559"/>
                    <a:pt x="18559" y="20723"/>
                    <a:pt x="16088" y="18712"/>
                  </a:cubicBezTo>
                  <a:cubicBezTo>
                    <a:pt x="14982" y="17815"/>
                    <a:pt x="13190" y="16437"/>
                    <a:pt x="13799" y="14784"/>
                  </a:cubicBezTo>
                  <a:cubicBezTo>
                    <a:pt x="14471" y="12964"/>
                    <a:pt x="15908" y="7694"/>
                    <a:pt x="13893" y="4343"/>
                  </a:cubicBezTo>
                  <a:cubicBezTo>
                    <a:pt x="11882" y="989"/>
                    <a:pt x="5626" y="1"/>
                    <a:pt x="5626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41"/>
            <p:cNvSpPr/>
            <p:nvPr/>
          </p:nvSpPr>
          <p:spPr>
            <a:xfrm>
              <a:off x="7350826" y="1741743"/>
              <a:ext cx="719616" cy="1488176"/>
            </a:xfrm>
            <a:custGeom>
              <a:rect b="b" l="l" r="r" t="t"/>
              <a:pathLst>
                <a:path extrusionOk="0" h="41321" w="19981">
                  <a:moveTo>
                    <a:pt x="5779" y="256"/>
                  </a:moveTo>
                  <a:cubicBezTo>
                    <a:pt x="6377" y="358"/>
                    <a:pt x="12045" y="1422"/>
                    <a:pt x="13909" y="4528"/>
                  </a:cubicBezTo>
                  <a:cubicBezTo>
                    <a:pt x="16140" y="8244"/>
                    <a:pt x="14049" y="14198"/>
                    <a:pt x="13805" y="14866"/>
                  </a:cubicBezTo>
                  <a:cubicBezTo>
                    <a:pt x="13185" y="16546"/>
                    <a:pt x="14891" y="17927"/>
                    <a:pt x="16018" y="18842"/>
                  </a:cubicBezTo>
                  <a:lnTo>
                    <a:pt x="16129" y="18932"/>
                  </a:lnTo>
                  <a:cubicBezTo>
                    <a:pt x="18822" y="21121"/>
                    <a:pt x="19709" y="23960"/>
                    <a:pt x="18555" y="26723"/>
                  </a:cubicBezTo>
                  <a:cubicBezTo>
                    <a:pt x="18237" y="27481"/>
                    <a:pt x="17444" y="28090"/>
                    <a:pt x="16676" y="28677"/>
                  </a:cubicBezTo>
                  <a:cubicBezTo>
                    <a:pt x="15538" y="29551"/>
                    <a:pt x="14362" y="30452"/>
                    <a:pt x="14661" y="31892"/>
                  </a:cubicBezTo>
                  <a:cubicBezTo>
                    <a:pt x="14769" y="32417"/>
                    <a:pt x="14960" y="32981"/>
                    <a:pt x="15162" y="33583"/>
                  </a:cubicBezTo>
                  <a:cubicBezTo>
                    <a:pt x="15847" y="35619"/>
                    <a:pt x="16623" y="37925"/>
                    <a:pt x="14605" y="39728"/>
                  </a:cubicBezTo>
                  <a:cubicBezTo>
                    <a:pt x="13545" y="40672"/>
                    <a:pt x="12278" y="41073"/>
                    <a:pt x="10978" y="41073"/>
                  </a:cubicBezTo>
                  <a:cubicBezTo>
                    <a:pt x="8907" y="41073"/>
                    <a:pt x="6752" y="40055"/>
                    <a:pt x="5215" y="38593"/>
                  </a:cubicBezTo>
                  <a:cubicBezTo>
                    <a:pt x="2497" y="36012"/>
                    <a:pt x="1513" y="31409"/>
                    <a:pt x="2923" y="27887"/>
                  </a:cubicBezTo>
                  <a:cubicBezTo>
                    <a:pt x="4673" y="23508"/>
                    <a:pt x="5619" y="20711"/>
                    <a:pt x="3952" y="18849"/>
                  </a:cubicBezTo>
                  <a:cubicBezTo>
                    <a:pt x="3545" y="18397"/>
                    <a:pt x="3110" y="17983"/>
                    <a:pt x="2690" y="17586"/>
                  </a:cubicBezTo>
                  <a:cubicBezTo>
                    <a:pt x="1433" y="16396"/>
                    <a:pt x="247" y="15269"/>
                    <a:pt x="247" y="13376"/>
                  </a:cubicBezTo>
                  <a:cubicBezTo>
                    <a:pt x="247" y="11943"/>
                    <a:pt x="960" y="11101"/>
                    <a:pt x="1788" y="10127"/>
                  </a:cubicBezTo>
                  <a:cubicBezTo>
                    <a:pt x="2425" y="9379"/>
                    <a:pt x="3079" y="8606"/>
                    <a:pt x="3496" y="7479"/>
                  </a:cubicBezTo>
                  <a:cubicBezTo>
                    <a:pt x="4373" y="5113"/>
                    <a:pt x="3385" y="2712"/>
                    <a:pt x="3152" y="2205"/>
                  </a:cubicBezTo>
                  <a:lnTo>
                    <a:pt x="5779" y="256"/>
                  </a:lnTo>
                  <a:close/>
                  <a:moveTo>
                    <a:pt x="5744" y="0"/>
                  </a:moveTo>
                  <a:cubicBezTo>
                    <a:pt x="5719" y="0"/>
                    <a:pt x="5694" y="10"/>
                    <a:pt x="5675" y="24"/>
                  </a:cubicBezTo>
                  <a:lnTo>
                    <a:pt x="2923" y="2065"/>
                  </a:lnTo>
                  <a:cubicBezTo>
                    <a:pt x="2873" y="2100"/>
                    <a:pt x="2860" y="2166"/>
                    <a:pt x="2887" y="2222"/>
                  </a:cubicBezTo>
                  <a:cubicBezTo>
                    <a:pt x="2902" y="2246"/>
                    <a:pt x="4193" y="4883"/>
                    <a:pt x="3263" y="7392"/>
                  </a:cubicBezTo>
                  <a:cubicBezTo>
                    <a:pt x="2860" y="8481"/>
                    <a:pt x="2219" y="9236"/>
                    <a:pt x="1600" y="9967"/>
                  </a:cubicBezTo>
                  <a:cubicBezTo>
                    <a:pt x="776" y="10937"/>
                    <a:pt x="0" y="11852"/>
                    <a:pt x="0" y="13376"/>
                  </a:cubicBezTo>
                  <a:cubicBezTo>
                    <a:pt x="0" y="15377"/>
                    <a:pt x="1224" y="16539"/>
                    <a:pt x="2523" y="17767"/>
                  </a:cubicBezTo>
                  <a:cubicBezTo>
                    <a:pt x="2936" y="18160"/>
                    <a:pt x="3368" y="18571"/>
                    <a:pt x="3768" y="19016"/>
                  </a:cubicBezTo>
                  <a:cubicBezTo>
                    <a:pt x="5336" y="20769"/>
                    <a:pt x="4408" y="23504"/>
                    <a:pt x="2693" y="27797"/>
                  </a:cubicBezTo>
                  <a:cubicBezTo>
                    <a:pt x="1224" y="31465"/>
                    <a:pt x="2213" y="36081"/>
                    <a:pt x="5044" y="38774"/>
                  </a:cubicBezTo>
                  <a:cubicBezTo>
                    <a:pt x="6624" y="40274"/>
                    <a:pt x="8843" y="41321"/>
                    <a:pt x="10980" y="41321"/>
                  </a:cubicBezTo>
                  <a:cubicBezTo>
                    <a:pt x="12337" y="41321"/>
                    <a:pt x="13659" y="40900"/>
                    <a:pt x="14769" y="39911"/>
                  </a:cubicBezTo>
                  <a:cubicBezTo>
                    <a:pt x="16909" y="37998"/>
                    <a:pt x="16070" y="35507"/>
                    <a:pt x="15395" y="33503"/>
                  </a:cubicBezTo>
                  <a:cubicBezTo>
                    <a:pt x="15197" y="32912"/>
                    <a:pt x="15009" y="32351"/>
                    <a:pt x="14905" y="31840"/>
                  </a:cubicBezTo>
                  <a:cubicBezTo>
                    <a:pt x="14637" y="30556"/>
                    <a:pt x="15701" y="29739"/>
                    <a:pt x="16829" y="28876"/>
                  </a:cubicBezTo>
                  <a:cubicBezTo>
                    <a:pt x="17622" y="28267"/>
                    <a:pt x="18439" y="27637"/>
                    <a:pt x="18784" y="26820"/>
                  </a:cubicBezTo>
                  <a:cubicBezTo>
                    <a:pt x="19981" y="23950"/>
                    <a:pt x="19072" y="21003"/>
                    <a:pt x="16286" y="18738"/>
                  </a:cubicBezTo>
                  <a:lnTo>
                    <a:pt x="16175" y="18647"/>
                  </a:lnTo>
                  <a:cubicBezTo>
                    <a:pt x="15099" y="17777"/>
                    <a:pt x="13478" y="16462"/>
                    <a:pt x="14035" y="14952"/>
                  </a:cubicBezTo>
                  <a:cubicBezTo>
                    <a:pt x="14285" y="14274"/>
                    <a:pt x="16411" y="8217"/>
                    <a:pt x="14122" y="4400"/>
                  </a:cubicBezTo>
                  <a:cubicBezTo>
                    <a:pt x="12104" y="1036"/>
                    <a:pt x="6025" y="44"/>
                    <a:pt x="5765" y="3"/>
                  </a:cubicBezTo>
                  <a:cubicBezTo>
                    <a:pt x="5758" y="1"/>
                    <a:pt x="5751" y="0"/>
                    <a:pt x="574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41"/>
            <p:cNvSpPr/>
            <p:nvPr/>
          </p:nvSpPr>
          <p:spPr>
            <a:xfrm>
              <a:off x="7708020" y="1903701"/>
              <a:ext cx="220448" cy="896449"/>
            </a:xfrm>
            <a:custGeom>
              <a:rect b="b" l="l" r="r" t="t"/>
              <a:pathLst>
                <a:path extrusionOk="0" h="24891" w="6121">
                  <a:moveTo>
                    <a:pt x="1772" y="0"/>
                  </a:moveTo>
                  <a:lnTo>
                    <a:pt x="1623" y="195"/>
                  </a:lnTo>
                  <a:cubicBezTo>
                    <a:pt x="3181" y="1375"/>
                    <a:pt x="3810" y="3003"/>
                    <a:pt x="3501" y="5038"/>
                  </a:cubicBezTo>
                  <a:cubicBezTo>
                    <a:pt x="3171" y="7209"/>
                    <a:pt x="2294" y="8493"/>
                    <a:pt x="1587" y="9529"/>
                  </a:cubicBezTo>
                  <a:cubicBezTo>
                    <a:pt x="666" y="10876"/>
                    <a:pt x="1" y="11851"/>
                    <a:pt x="1430" y="13736"/>
                  </a:cubicBezTo>
                  <a:cubicBezTo>
                    <a:pt x="2398" y="15010"/>
                    <a:pt x="3327" y="15559"/>
                    <a:pt x="4075" y="16001"/>
                  </a:cubicBezTo>
                  <a:cubicBezTo>
                    <a:pt x="5185" y="16655"/>
                    <a:pt x="5856" y="17052"/>
                    <a:pt x="5599" y="19382"/>
                  </a:cubicBezTo>
                  <a:cubicBezTo>
                    <a:pt x="5167" y="23255"/>
                    <a:pt x="3773" y="24699"/>
                    <a:pt x="3758" y="24716"/>
                  </a:cubicBezTo>
                  <a:lnTo>
                    <a:pt x="3932" y="24890"/>
                  </a:lnTo>
                  <a:cubicBezTo>
                    <a:pt x="3991" y="24831"/>
                    <a:pt x="5404" y="23380"/>
                    <a:pt x="5843" y="19411"/>
                  </a:cubicBezTo>
                  <a:cubicBezTo>
                    <a:pt x="6121" y="16919"/>
                    <a:pt x="5355" y="16467"/>
                    <a:pt x="4200" y="15785"/>
                  </a:cubicBezTo>
                  <a:cubicBezTo>
                    <a:pt x="3473" y="15358"/>
                    <a:pt x="2565" y="14822"/>
                    <a:pt x="1626" y="13587"/>
                  </a:cubicBezTo>
                  <a:cubicBezTo>
                    <a:pt x="307" y="11843"/>
                    <a:pt x="864" y="11026"/>
                    <a:pt x="1790" y="9669"/>
                  </a:cubicBezTo>
                  <a:cubicBezTo>
                    <a:pt x="2509" y="8615"/>
                    <a:pt x="3407" y="7300"/>
                    <a:pt x="3748" y="5073"/>
                  </a:cubicBezTo>
                  <a:cubicBezTo>
                    <a:pt x="4152" y="2419"/>
                    <a:pt x="2896" y="850"/>
                    <a:pt x="17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41"/>
            <p:cNvSpPr/>
            <p:nvPr/>
          </p:nvSpPr>
          <p:spPr>
            <a:xfrm>
              <a:off x="7674706" y="1858935"/>
              <a:ext cx="53266" cy="26363"/>
            </a:xfrm>
            <a:custGeom>
              <a:rect b="b" l="l" r="r" t="t"/>
              <a:pathLst>
                <a:path extrusionOk="0" h="732" w="1479">
                  <a:moveTo>
                    <a:pt x="53" y="1"/>
                  </a:moveTo>
                  <a:lnTo>
                    <a:pt x="1" y="241"/>
                  </a:lnTo>
                  <a:cubicBezTo>
                    <a:pt x="7" y="245"/>
                    <a:pt x="616" y="373"/>
                    <a:pt x="1374" y="732"/>
                  </a:cubicBezTo>
                  <a:lnTo>
                    <a:pt x="1479" y="509"/>
                  </a:lnTo>
                  <a:cubicBezTo>
                    <a:pt x="693" y="137"/>
                    <a:pt x="77" y="5"/>
                    <a:pt x="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41"/>
            <p:cNvSpPr/>
            <p:nvPr/>
          </p:nvSpPr>
          <p:spPr>
            <a:xfrm>
              <a:off x="7630732" y="1910580"/>
              <a:ext cx="179571" cy="366561"/>
            </a:xfrm>
            <a:custGeom>
              <a:rect b="b" l="l" r="r" t="t"/>
              <a:pathLst>
                <a:path extrusionOk="0" h="10178" w="4986">
                  <a:moveTo>
                    <a:pt x="66" y="1"/>
                  </a:moveTo>
                  <a:lnTo>
                    <a:pt x="0" y="241"/>
                  </a:lnTo>
                  <a:cubicBezTo>
                    <a:pt x="32" y="248"/>
                    <a:pt x="3152" y="1139"/>
                    <a:pt x="4109" y="3696"/>
                  </a:cubicBezTo>
                  <a:cubicBezTo>
                    <a:pt x="4700" y="5268"/>
                    <a:pt x="3438" y="6702"/>
                    <a:pt x="2324" y="7965"/>
                  </a:cubicBezTo>
                  <a:cubicBezTo>
                    <a:pt x="1611" y="8779"/>
                    <a:pt x="992" y="9478"/>
                    <a:pt x="904" y="10143"/>
                  </a:cubicBezTo>
                  <a:lnTo>
                    <a:pt x="1148" y="10178"/>
                  </a:lnTo>
                  <a:cubicBezTo>
                    <a:pt x="1228" y="9586"/>
                    <a:pt x="1851" y="8879"/>
                    <a:pt x="2512" y="8128"/>
                  </a:cubicBezTo>
                  <a:cubicBezTo>
                    <a:pt x="3671" y="6813"/>
                    <a:pt x="4986" y="5320"/>
                    <a:pt x="4342" y="3609"/>
                  </a:cubicBezTo>
                  <a:cubicBezTo>
                    <a:pt x="3337" y="933"/>
                    <a:pt x="199" y="39"/>
                    <a:pt x="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41"/>
            <p:cNvSpPr/>
            <p:nvPr/>
          </p:nvSpPr>
          <p:spPr>
            <a:xfrm>
              <a:off x="7217103" y="2651226"/>
              <a:ext cx="621295" cy="818909"/>
            </a:xfrm>
            <a:custGeom>
              <a:rect b="b" l="l" r="r" t="t"/>
              <a:pathLst>
                <a:path extrusionOk="0" h="22738" w="17251">
                  <a:moveTo>
                    <a:pt x="6326" y="1"/>
                  </a:moveTo>
                  <a:cubicBezTo>
                    <a:pt x="1472" y="3191"/>
                    <a:pt x="290" y="12467"/>
                    <a:pt x="1" y="16795"/>
                  </a:cubicBezTo>
                  <a:lnTo>
                    <a:pt x="11377" y="22737"/>
                  </a:lnTo>
                  <a:cubicBezTo>
                    <a:pt x="11332" y="21221"/>
                    <a:pt x="11312" y="19196"/>
                    <a:pt x="11405" y="17056"/>
                  </a:cubicBezTo>
                  <a:cubicBezTo>
                    <a:pt x="11596" y="12648"/>
                    <a:pt x="16868" y="6806"/>
                    <a:pt x="17059" y="5752"/>
                  </a:cubicBezTo>
                  <a:cubicBezTo>
                    <a:pt x="17250" y="4698"/>
                    <a:pt x="16770" y="4507"/>
                    <a:pt x="16770" y="4507"/>
                  </a:cubicBezTo>
                  <a:lnTo>
                    <a:pt x="6326" y="1"/>
                  </a:ln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41"/>
            <p:cNvSpPr/>
            <p:nvPr/>
          </p:nvSpPr>
          <p:spPr>
            <a:xfrm>
              <a:off x="7212601" y="2646832"/>
              <a:ext cx="630695" cy="827805"/>
            </a:xfrm>
            <a:custGeom>
              <a:rect b="b" l="l" r="r" t="t"/>
              <a:pathLst>
                <a:path extrusionOk="0" h="22985" w="17512">
                  <a:moveTo>
                    <a:pt x="6465" y="266"/>
                  </a:moveTo>
                  <a:lnTo>
                    <a:pt x="16846" y="4740"/>
                  </a:lnTo>
                  <a:cubicBezTo>
                    <a:pt x="16850" y="4744"/>
                    <a:pt x="17229" y="4927"/>
                    <a:pt x="17062" y="5850"/>
                  </a:cubicBezTo>
                  <a:cubicBezTo>
                    <a:pt x="17007" y="6142"/>
                    <a:pt x="16471" y="6918"/>
                    <a:pt x="15796" y="7899"/>
                  </a:cubicBezTo>
                  <a:cubicBezTo>
                    <a:pt x="14205" y="10206"/>
                    <a:pt x="11541" y="14064"/>
                    <a:pt x="11405" y="17174"/>
                  </a:cubicBezTo>
                  <a:cubicBezTo>
                    <a:pt x="11332" y="18897"/>
                    <a:pt x="11321" y="20737"/>
                    <a:pt x="11374" y="22650"/>
                  </a:cubicBezTo>
                  <a:lnTo>
                    <a:pt x="254" y="16844"/>
                  </a:lnTo>
                  <a:cubicBezTo>
                    <a:pt x="526" y="12857"/>
                    <a:pt x="1674" y="3477"/>
                    <a:pt x="6465" y="266"/>
                  </a:cubicBezTo>
                  <a:close/>
                  <a:moveTo>
                    <a:pt x="6452" y="1"/>
                  </a:moveTo>
                  <a:cubicBezTo>
                    <a:pt x="6428" y="1"/>
                    <a:pt x="6405" y="8"/>
                    <a:pt x="6385" y="22"/>
                  </a:cubicBezTo>
                  <a:cubicBezTo>
                    <a:pt x="1420" y="3278"/>
                    <a:pt x="268" y="12916"/>
                    <a:pt x="4" y="16906"/>
                  </a:cubicBezTo>
                  <a:cubicBezTo>
                    <a:pt x="0" y="16956"/>
                    <a:pt x="25" y="17004"/>
                    <a:pt x="70" y="17025"/>
                  </a:cubicBezTo>
                  <a:lnTo>
                    <a:pt x="11443" y="22971"/>
                  </a:lnTo>
                  <a:cubicBezTo>
                    <a:pt x="11464" y="22978"/>
                    <a:pt x="11482" y="22984"/>
                    <a:pt x="11502" y="22984"/>
                  </a:cubicBezTo>
                  <a:cubicBezTo>
                    <a:pt x="11523" y="22984"/>
                    <a:pt x="11548" y="22978"/>
                    <a:pt x="11568" y="22963"/>
                  </a:cubicBezTo>
                  <a:cubicBezTo>
                    <a:pt x="11604" y="22943"/>
                    <a:pt x="11628" y="22901"/>
                    <a:pt x="11624" y="22856"/>
                  </a:cubicBezTo>
                  <a:cubicBezTo>
                    <a:pt x="11568" y="20873"/>
                    <a:pt x="11575" y="18963"/>
                    <a:pt x="11655" y="17185"/>
                  </a:cubicBezTo>
                  <a:cubicBezTo>
                    <a:pt x="11784" y="14144"/>
                    <a:pt x="14422" y="10324"/>
                    <a:pt x="15997" y="8042"/>
                  </a:cubicBezTo>
                  <a:cubicBezTo>
                    <a:pt x="16749" y="6957"/>
                    <a:pt x="17243" y="6239"/>
                    <a:pt x="17306" y="5895"/>
                  </a:cubicBezTo>
                  <a:cubicBezTo>
                    <a:pt x="17511" y="4754"/>
                    <a:pt x="16965" y="4521"/>
                    <a:pt x="16944" y="4514"/>
                  </a:cubicBezTo>
                  <a:lnTo>
                    <a:pt x="6502" y="12"/>
                  </a:lnTo>
                  <a:cubicBezTo>
                    <a:pt x="6487" y="4"/>
                    <a:pt x="6469" y="1"/>
                    <a:pt x="645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41"/>
            <p:cNvSpPr/>
            <p:nvPr/>
          </p:nvSpPr>
          <p:spPr>
            <a:xfrm>
              <a:off x="7623817" y="2821576"/>
              <a:ext cx="173736" cy="300437"/>
            </a:xfrm>
            <a:custGeom>
              <a:rect b="b" l="l" r="r" t="t"/>
              <a:pathLst>
                <a:path extrusionOk="0" h="8342" w="4824">
                  <a:moveTo>
                    <a:pt x="4344" y="0"/>
                  </a:moveTo>
                  <a:cubicBezTo>
                    <a:pt x="4323" y="0"/>
                    <a:pt x="4304" y="10"/>
                    <a:pt x="4290" y="30"/>
                  </a:cubicBezTo>
                  <a:cubicBezTo>
                    <a:pt x="4274" y="59"/>
                    <a:pt x="4284" y="96"/>
                    <a:pt x="4311" y="114"/>
                  </a:cubicBezTo>
                  <a:cubicBezTo>
                    <a:pt x="4315" y="117"/>
                    <a:pt x="4629" y="316"/>
                    <a:pt x="4666" y="657"/>
                  </a:cubicBezTo>
                  <a:cubicBezTo>
                    <a:pt x="4698" y="907"/>
                    <a:pt x="4573" y="1172"/>
                    <a:pt x="4301" y="1443"/>
                  </a:cubicBezTo>
                  <a:cubicBezTo>
                    <a:pt x="3404" y="2341"/>
                    <a:pt x="992" y="6081"/>
                    <a:pt x="15" y="8255"/>
                  </a:cubicBezTo>
                  <a:cubicBezTo>
                    <a:pt x="1" y="8287"/>
                    <a:pt x="15" y="8325"/>
                    <a:pt x="46" y="8339"/>
                  </a:cubicBezTo>
                  <a:cubicBezTo>
                    <a:pt x="53" y="8342"/>
                    <a:pt x="60" y="8342"/>
                    <a:pt x="70" y="8342"/>
                  </a:cubicBezTo>
                  <a:cubicBezTo>
                    <a:pt x="94" y="8342"/>
                    <a:pt x="115" y="8329"/>
                    <a:pt x="126" y="8308"/>
                  </a:cubicBezTo>
                  <a:cubicBezTo>
                    <a:pt x="1101" y="6143"/>
                    <a:pt x="3497" y="2421"/>
                    <a:pt x="4388" y="1530"/>
                  </a:cubicBezTo>
                  <a:cubicBezTo>
                    <a:pt x="4687" y="1231"/>
                    <a:pt x="4823" y="931"/>
                    <a:pt x="4791" y="643"/>
                  </a:cubicBezTo>
                  <a:cubicBezTo>
                    <a:pt x="4746" y="242"/>
                    <a:pt x="4391" y="20"/>
                    <a:pt x="4378" y="10"/>
                  </a:cubicBezTo>
                  <a:cubicBezTo>
                    <a:pt x="4367" y="3"/>
                    <a:pt x="4355" y="0"/>
                    <a:pt x="434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41"/>
            <p:cNvSpPr/>
            <p:nvPr/>
          </p:nvSpPr>
          <p:spPr>
            <a:xfrm>
              <a:off x="7580744" y="3157018"/>
              <a:ext cx="32377" cy="253221"/>
            </a:xfrm>
            <a:custGeom>
              <a:rect b="b" l="l" r="r" t="t"/>
              <a:pathLst>
                <a:path extrusionOk="0" h="7031" w="899">
                  <a:moveTo>
                    <a:pt x="828" y="1"/>
                  </a:moveTo>
                  <a:cubicBezTo>
                    <a:pt x="804" y="1"/>
                    <a:pt x="783" y="14"/>
                    <a:pt x="773" y="37"/>
                  </a:cubicBezTo>
                  <a:cubicBezTo>
                    <a:pt x="762" y="55"/>
                    <a:pt x="0" y="1825"/>
                    <a:pt x="108" y="3572"/>
                  </a:cubicBezTo>
                  <a:cubicBezTo>
                    <a:pt x="216" y="5305"/>
                    <a:pt x="219" y="6950"/>
                    <a:pt x="219" y="6968"/>
                  </a:cubicBezTo>
                  <a:cubicBezTo>
                    <a:pt x="219" y="7002"/>
                    <a:pt x="247" y="7031"/>
                    <a:pt x="278" y="7031"/>
                  </a:cubicBezTo>
                  <a:cubicBezTo>
                    <a:pt x="314" y="7031"/>
                    <a:pt x="341" y="7002"/>
                    <a:pt x="341" y="6968"/>
                  </a:cubicBezTo>
                  <a:cubicBezTo>
                    <a:pt x="341" y="6950"/>
                    <a:pt x="341" y="5301"/>
                    <a:pt x="233" y="3565"/>
                  </a:cubicBezTo>
                  <a:cubicBezTo>
                    <a:pt x="126" y="1850"/>
                    <a:pt x="877" y="107"/>
                    <a:pt x="884" y="89"/>
                  </a:cubicBezTo>
                  <a:cubicBezTo>
                    <a:pt x="898" y="58"/>
                    <a:pt x="884" y="20"/>
                    <a:pt x="852" y="6"/>
                  </a:cubicBezTo>
                  <a:cubicBezTo>
                    <a:pt x="844" y="2"/>
                    <a:pt x="836" y="1"/>
                    <a:pt x="828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41"/>
            <p:cNvSpPr/>
            <p:nvPr/>
          </p:nvSpPr>
          <p:spPr>
            <a:xfrm>
              <a:off x="6845611" y="1955167"/>
              <a:ext cx="700600" cy="1371883"/>
            </a:xfrm>
            <a:custGeom>
              <a:rect b="b" l="l" r="r" t="t"/>
              <a:pathLst>
                <a:path extrusionOk="0" h="38092" w="19453">
                  <a:moveTo>
                    <a:pt x="14386" y="1"/>
                  </a:moveTo>
                  <a:lnTo>
                    <a:pt x="9505" y="2949"/>
                  </a:lnTo>
                  <a:cubicBezTo>
                    <a:pt x="9505" y="2949"/>
                    <a:pt x="8952" y="5621"/>
                    <a:pt x="8398" y="6263"/>
                  </a:cubicBezTo>
                  <a:cubicBezTo>
                    <a:pt x="7846" y="6911"/>
                    <a:pt x="3333" y="7829"/>
                    <a:pt x="2042" y="9489"/>
                  </a:cubicBezTo>
                  <a:cubicBezTo>
                    <a:pt x="755" y="11148"/>
                    <a:pt x="1214" y="16214"/>
                    <a:pt x="1214" y="16489"/>
                  </a:cubicBezTo>
                  <a:cubicBezTo>
                    <a:pt x="1214" y="16768"/>
                    <a:pt x="292" y="20542"/>
                    <a:pt x="755" y="21739"/>
                  </a:cubicBezTo>
                  <a:cubicBezTo>
                    <a:pt x="1214" y="22939"/>
                    <a:pt x="1767" y="25518"/>
                    <a:pt x="1399" y="26989"/>
                  </a:cubicBezTo>
                  <a:cubicBezTo>
                    <a:pt x="1207" y="27755"/>
                    <a:pt x="570" y="29362"/>
                    <a:pt x="0" y="30733"/>
                  </a:cubicBezTo>
                  <a:lnTo>
                    <a:pt x="14083" y="38091"/>
                  </a:lnTo>
                  <a:cubicBezTo>
                    <a:pt x="14070" y="35159"/>
                    <a:pt x="14108" y="30531"/>
                    <a:pt x="14480" y="29661"/>
                  </a:cubicBezTo>
                  <a:cubicBezTo>
                    <a:pt x="15030" y="28374"/>
                    <a:pt x="19452" y="16214"/>
                    <a:pt x="19177" y="13449"/>
                  </a:cubicBezTo>
                  <a:cubicBezTo>
                    <a:pt x="18899" y="10686"/>
                    <a:pt x="13558" y="6727"/>
                    <a:pt x="13558" y="6727"/>
                  </a:cubicBezTo>
                  <a:lnTo>
                    <a:pt x="143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41"/>
            <p:cNvSpPr/>
            <p:nvPr/>
          </p:nvSpPr>
          <p:spPr>
            <a:xfrm>
              <a:off x="6840569" y="1950737"/>
              <a:ext cx="710252" cy="1380707"/>
            </a:xfrm>
            <a:custGeom>
              <a:rect b="b" l="l" r="r" t="t"/>
              <a:pathLst>
                <a:path extrusionOk="0" h="38337" w="19721">
                  <a:moveTo>
                    <a:pt x="14373" y="361"/>
                  </a:moveTo>
                  <a:lnTo>
                    <a:pt x="13576" y="6832"/>
                  </a:lnTo>
                  <a:cubicBezTo>
                    <a:pt x="13569" y="6877"/>
                    <a:pt x="13587" y="6923"/>
                    <a:pt x="13625" y="6947"/>
                  </a:cubicBezTo>
                  <a:cubicBezTo>
                    <a:pt x="13677" y="6989"/>
                    <a:pt x="18924" y="10910"/>
                    <a:pt x="19191" y="13585"/>
                  </a:cubicBezTo>
                  <a:cubicBezTo>
                    <a:pt x="19470" y="16344"/>
                    <a:pt x="15051" y="28462"/>
                    <a:pt x="14505" y="29736"/>
                  </a:cubicBezTo>
                  <a:cubicBezTo>
                    <a:pt x="14147" y="30574"/>
                    <a:pt x="14085" y="34648"/>
                    <a:pt x="14098" y="38009"/>
                  </a:cubicBezTo>
                  <a:lnTo>
                    <a:pt x="300" y="30797"/>
                  </a:lnTo>
                  <a:cubicBezTo>
                    <a:pt x="1044" y="28994"/>
                    <a:pt x="1504" y="27767"/>
                    <a:pt x="1661" y="27144"/>
                  </a:cubicBezTo>
                  <a:cubicBezTo>
                    <a:pt x="2019" y="25707"/>
                    <a:pt x="1514" y="23128"/>
                    <a:pt x="1009" y="21821"/>
                  </a:cubicBezTo>
                  <a:cubicBezTo>
                    <a:pt x="662" y="20915"/>
                    <a:pt x="1155" y="18348"/>
                    <a:pt x="1368" y="17249"/>
                  </a:cubicBezTo>
                  <a:cubicBezTo>
                    <a:pt x="1444" y="16859"/>
                    <a:pt x="1479" y="16682"/>
                    <a:pt x="1479" y="16612"/>
                  </a:cubicBezTo>
                  <a:cubicBezTo>
                    <a:pt x="1479" y="16584"/>
                    <a:pt x="1473" y="16508"/>
                    <a:pt x="1465" y="16390"/>
                  </a:cubicBezTo>
                  <a:cubicBezTo>
                    <a:pt x="1205" y="12054"/>
                    <a:pt x="1765" y="10353"/>
                    <a:pt x="2279" y="9689"/>
                  </a:cubicBezTo>
                  <a:cubicBezTo>
                    <a:pt x="3059" y="8687"/>
                    <a:pt x="5126" y="7931"/>
                    <a:pt x="6635" y="7382"/>
                  </a:cubicBezTo>
                  <a:cubicBezTo>
                    <a:pt x="7662" y="7009"/>
                    <a:pt x="8403" y="6738"/>
                    <a:pt x="8633" y="6467"/>
                  </a:cubicBezTo>
                  <a:cubicBezTo>
                    <a:pt x="9161" y="5851"/>
                    <a:pt x="9669" y="3541"/>
                    <a:pt x="9753" y="3151"/>
                  </a:cubicBezTo>
                  <a:lnTo>
                    <a:pt x="14373" y="361"/>
                  </a:lnTo>
                  <a:close/>
                  <a:moveTo>
                    <a:pt x="14526" y="0"/>
                  </a:moveTo>
                  <a:cubicBezTo>
                    <a:pt x="14504" y="0"/>
                    <a:pt x="14482" y="6"/>
                    <a:pt x="14464" y="20"/>
                  </a:cubicBezTo>
                  <a:lnTo>
                    <a:pt x="9579" y="2967"/>
                  </a:lnTo>
                  <a:cubicBezTo>
                    <a:pt x="9551" y="2984"/>
                    <a:pt x="9530" y="3012"/>
                    <a:pt x="9523" y="3046"/>
                  </a:cubicBezTo>
                  <a:cubicBezTo>
                    <a:pt x="9516" y="3075"/>
                    <a:pt x="8970" y="5694"/>
                    <a:pt x="8445" y="6307"/>
                  </a:cubicBezTo>
                  <a:cubicBezTo>
                    <a:pt x="8257" y="6526"/>
                    <a:pt x="7429" y="6829"/>
                    <a:pt x="6552" y="7149"/>
                  </a:cubicBezTo>
                  <a:cubicBezTo>
                    <a:pt x="4927" y="7740"/>
                    <a:pt x="2909" y="8478"/>
                    <a:pt x="2085" y="9535"/>
                  </a:cubicBezTo>
                  <a:cubicBezTo>
                    <a:pt x="1542" y="10235"/>
                    <a:pt x="951" y="11992"/>
                    <a:pt x="1218" y="16406"/>
                  </a:cubicBezTo>
                  <a:cubicBezTo>
                    <a:pt x="1226" y="16515"/>
                    <a:pt x="1229" y="16588"/>
                    <a:pt x="1229" y="16612"/>
                  </a:cubicBezTo>
                  <a:cubicBezTo>
                    <a:pt x="1229" y="16661"/>
                    <a:pt x="1180" y="16925"/>
                    <a:pt x="1124" y="17204"/>
                  </a:cubicBezTo>
                  <a:cubicBezTo>
                    <a:pt x="892" y="18415"/>
                    <a:pt x="404" y="20936"/>
                    <a:pt x="776" y="21907"/>
                  </a:cubicBezTo>
                  <a:cubicBezTo>
                    <a:pt x="1271" y="23184"/>
                    <a:pt x="1765" y="25696"/>
                    <a:pt x="1417" y="27084"/>
                  </a:cubicBezTo>
                  <a:cubicBezTo>
                    <a:pt x="1264" y="27697"/>
                    <a:pt x="784" y="28984"/>
                    <a:pt x="25" y="30807"/>
                  </a:cubicBezTo>
                  <a:cubicBezTo>
                    <a:pt x="1" y="30866"/>
                    <a:pt x="25" y="30935"/>
                    <a:pt x="84" y="30964"/>
                  </a:cubicBezTo>
                  <a:lnTo>
                    <a:pt x="14165" y="38322"/>
                  </a:lnTo>
                  <a:cubicBezTo>
                    <a:pt x="14186" y="38333"/>
                    <a:pt x="14202" y="38336"/>
                    <a:pt x="14223" y="38336"/>
                  </a:cubicBezTo>
                  <a:cubicBezTo>
                    <a:pt x="14244" y="38336"/>
                    <a:pt x="14269" y="38329"/>
                    <a:pt x="14286" y="38319"/>
                  </a:cubicBezTo>
                  <a:cubicBezTo>
                    <a:pt x="14324" y="38294"/>
                    <a:pt x="14348" y="38256"/>
                    <a:pt x="14348" y="38211"/>
                  </a:cubicBezTo>
                  <a:cubicBezTo>
                    <a:pt x="14324" y="33445"/>
                    <a:pt x="14460" y="30470"/>
                    <a:pt x="14732" y="29833"/>
                  </a:cubicBezTo>
                  <a:cubicBezTo>
                    <a:pt x="15281" y="28552"/>
                    <a:pt x="19721" y="16358"/>
                    <a:pt x="19439" y="13561"/>
                  </a:cubicBezTo>
                  <a:cubicBezTo>
                    <a:pt x="19175" y="10900"/>
                    <a:pt x="14443" y="7253"/>
                    <a:pt x="13831" y="6794"/>
                  </a:cubicBezTo>
                  <a:lnTo>
                    <a:pt x="14648" y="138"/>
                  </a:lnTo>
                  <a:cubicBezTo>
                    <a:pt x="14655" y="93"/>
                    <a:pt x="14634" y="48"/>
                    <a:pt x="14596" y="20"/>
                  </a:cubicBezTo>
                  <a:cubicBezTo>
                    <a:pt x="14574" y="7"/>
                    <a:pt x="14550" y="0"/>
                    <a:pt x="14526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41"/>
            <p:cNvSpPr/>
            <p:nvPr/>
          </p:nvSpPr>
          <p:spPr>
            <a:xfrm>
              <a:off x="7178531" y="2002814"/>
              <a:ext cx="211120" cy="278828"/>
            </a:xfrm>
            <a:custGeom>
              <a:rect b="b" l="l" r="r" t="t"/>
              <a:pathLst>
                <a:path extrusionOk="0" h="7742" w="5862">
                  <a:moveTo>
                    <a:pt x="4853" y="1"/>
                  </a:moveTo>
                  <a:lnTo>
                    <a:pt x="4853" y="1"/>
                  </a:lnTo>
                  <a:cubicBezTo>
                    <a:pt x="3440" y="964"/>
                    <a:pt x="1659" y="1966"/>
                    <a:pt x="212" y="2394"/>
                  </a:cubicBezTo>
                  <a:cubicBezTo>
                    <a:pt x="153" y="2634"/>
                    <a:pt x="80" y="2912"/>
                    <a:pt x="0" y="3198"/>
                  </a:cubicBezTo>
                  <a:cubicBezTo>
                    <a:pt x="278" y="3170"/>
                    <a:pt x="588" y="3129"/>
                    <a:pt x="929" y="3069"/>
                  </a:cubicBezTo>
                  <a:cubicBezTo>
                    <a:pt x="2790" y="2742"/>
                    <a:pt x="3778" y="2085"/>
                    <a:pt x="3779" y="2085"/>
                  </a:cubicBezTo>
                  <a:lnTo>
                    <a:pt x="3779" y="2085"/>
                  </a:lnTo>
                  <a:lnTo>
                    <a:pt x="2790" y="6249"/>
                  </a:lnTo>
                  <a:cubicBezTo>
                    <a:pt x="2790" y="6249"/>
                    <a:pt x="3747" y="6809"/>
                    <a:pt x="4933" y="7742"/>
                  </a:cubicBezTo>
                  <a:cubicBezTo>
                    <a:pt x="5295" y="7411"/>
                    <a:pt x="5608" y="7098"/>
                    <a:pt x="5862" y="6830"/>
                  </a:cubicBezTo>
                  <a:cubicBezTo>
                    <a:pt x="4961" y="6040"/>
                    <a:pt x="4259" y="5515"/>
                    <a:pt x="4241" y="5501"/>
                  </a:cubicBezTo>
                  <a:cubicBezTo>
                    <a:pt x="4203" y="5477"/>
                    <a:pt x="4185" y="5431"/>
                    <a:pt x="4192" y="5386"/>
                  </a:cubicBezTo>
                  <a:lnTo>
                    <a:pt x="4853" y="1"/>
                  </a:ln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41"/>
            <p:cNvSpPr/>
            <p:nvPr/>
          </p:nvSpPr>
          <p:spPr>
            <a:xfrm>
              <a:off x="6845611" y="2217211"/>
              <a:ext cx="700600" cy="1109838"/>
            </a:xfrm>
            <a:custGeom>
              <a:rect b="b" l="l" r="r" t="t"/>
              <a:pathLst>
                <a:path extrusionOk="0" h="30816" w="19453">
                  <a:moveTo>
                    <a:pt x="6088" y="0"/>
                  </a:moveTo>
                  <a:cubicBezTo>
                    <a:pt x="4585" y="553"/>
                    <a:pt x="2783" y="1263"/>
                    <a:pt x="2042" y="2213"/>
                  </a:cubicBezTo>
                  <a:cubicBezTo>
                    <a:pt x="755" y="3872"/>
                    <a:pt x="1214" y="8938"/>
                    <a:pt x="1214" y="9213"/>
                  </a:cubicBezTo>
                  <a:cubicBezTo>
                    <a:pt x="1214" y="9492"/>
                    <a:pt x="292" y="13266"/>
                    <a:pt x="755" y="14463"/>
                  </a:cubicBezTo>
                  <a:cubicBezTo>
                    <a:pt x="1214" y="15663"/>
                    <a:pt x="1767" y="18242"/>
                    <a:pt x="1399" y="19713"/>
                  </a:cubicBezTo>
                  <a:cubicBezTo>
                    <a:pt x="1207" y="20479"/>
                    <a:pt x="570" y="22086"/>
                    <a:pt x="0" y="23457"/>
                  </a:cubicBezTo>
                  <a:lnTo>
                    <a:pt x="14083" y="30815"/>
                  </a:lnTo>
                  <a:cubicBezTo>
                    <a:pt x="14070" y="27883"/>
                    <a:pt x="14108" y="23255"/>
                    <a:pt x="14480" y="22385"/>
                  </a:cubicBezTo>
                  <a:cubicBezTo>
                    <a:pt x="15030" y="21098"/>
                    <a:pt x="19452" y="8938"/>
                    <a:pt x="19177" y="6173"/>
                  </a:cubicBezTo>
                  <a:cubicBezTo>
                    <a:pt x="19003" y="4453"/>
                    <a:pt x="16874" y="2272"/>
                    <a:pt x="15284" y="870"/>
                  </a:cubicBezTo>
                  <a:cubicBezTo>
                    <a:pt x="13994" y="2235"/>
                    <a:pt x="11450" y="4582"/>
                    <a:pt x="9209" y="4582"/>
                  </a:cubicBezTo>
                  <a:cubicBezTo>
                    <a:pt x="8736" y="4582"/>
                    <a:pt x="8277" y="4478"/>
                    <a:pt x="7846" y="4238"/>
                  </a:cubicBezTo>
                  <a:cubicBezTo>
                    <a:pt x="5629" y="3006"/>
                    <a:pt x="5758" y="1117"/>
                    <a:pt x="608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41"/>
            <p:cNvSpPr/>
            <p:nvPr/>
          </p:nvSpPr>
          <p:spPr>
            <a:xfrm>
              <a:off x="6840569" y="2212781"/>
              <a:ext cx="710252" cy="1118662"/>
            </a:xfrm>
            <a:custGeom>
              <a:rect b="b" l="l" r="r" t="t"/>
              <a:pathLst>
                <a:path extrusionOk="0" h="31061" w="19721">
                  <a:moveTo>
                    <a:pt x="6048" y="321"/>
                  </a:moveTo>
                  <a:lnTo>
                    <a:pt x="6048" y="321"/>
                  </a:lnTo>
                  <a:cubicBezTo>
                    <a:pt x="5776" y="1442"/>
                    <a:pt x="5762" y="3269"/>
                    <a:pt x="7926" y="4472"/>
                  </a:cubicBezTo>
                  <a:cubicBezTo>
                    <a:pt x="8381" y="4724"/>
                    <a:pt x="8863" y="4834"/>
                    <a:pt x="9357" y="4834"/>
                  </a:cubicBezTo>
                  <a:cubicBezTo>
                    <a:pt x="11543" y="4834"/>
                    <a:pt x="13981" y="2684"/>
                    <a:pt x="15434" y="1164"/>
                  </a:cubicBezTo>
                  <a:cubicBezTo>
                    <a:pt x="17080" y="2632"/>
                    <a:pt x="19032" y="4692"/>
                    <a:pt x="19191" y="6309"/>
                  </a:cubicBezTo>
                  <a:cubicBezTo>
                    <a:pt x="19470" y="9068"/>
                    <a:pt x="15051" y="21186"/>
                    <a:pt x="14505" y="22460"/>
                  </a:cubicBezTo>
                  <a:cubicBezTo>
                    <a:pt x="14147" y="23298"/>
                    <a:pt x="14085" y="27372"/>
                    <a:pt x="14098" y="30733"/>
                  </a:cubicBezTo>
                  <a:lnTo>
                    <a:pt x="300" y="23521"/>
                  </a:lnTo>
                  <a:cubicBezTo>
                    <a:pt x="1044" y="21718"/>
                    <a:pt x="1504" y="20491"/>
                    <a:pt x="1661" y="19868"/>
                  </a:cubicBezTo>
                  <a:cubicBezTo>
                    <a:pt x="2019" y="18431"/>
                    <a:pt x="1514" y="15852"/>
                    <a:pt x="1009" y="14545"/>
                  </a:cubicBezTo>
                  <a:cubicBezTo>
                    <a:pt x="662" y="13639"/>
                    <a:pt x="1155" y="11072"/>
                    <a:pt x="1368" y="9973"/>
                  </a:cubicBezTo>
                  <a:cubicBezTo>
                    <a:pt x="1444" y="9583"/>
                    <a:pt x="1479" y="9406"/>
                    <a:pt x="1479" y="9336"/>
                  </a:cubicBezTo>
                  <a:cubicBezTo>
                    <a:pt x="1479" y="9308"/>
                    <a:pt x="1473" y="9232"/>
                    <a:pt x="1465" y="9114"/>
                  </a:cubicBezTo>
                  <a:cubicBezTo>
                    <a:pt x="1205" y="4778"/>
                    <a:pt x="1765" y="3077"/>
                    <a:pt x="2279" y="2413"/>
                  </a:cubicBezTo>
                  <a:cubicBezTo>
                    <a:pt x="2958" y="1543"/>
                    <a:pt x="4551" y="878"/>
                    <a:pt x="6048" y="321"/>
                  </a:cubicBezTo>
                  <a:close/>
                  <a:moveTo>
                    <a:pt x="6231" y="0"/>
                  </a:moveTo>
                  <a:cubicBezTo>
                    <a:pt x="6216" y="0"/>
                    <a:pt x="6201" y="3"/>
                    <a:pt x="6186" y="8"/>
                  </a:cubicBezTo>
                  <a:cubicBezTo>
                    <a:pt x="4596" y="593"/>
                    <a:pt x="2836" y="1296"/>
                    <a:pt x="2085" y="2259"/>
                  </a:cubicBezTo>
                  <a:cubicBezTo>
                    <a:pt x="1542" y="2959"/>
                    <a:pt x="951" y="4716"/>
                    <a:pt x="1218" y="9130"/>
                  </a:cubicBezTo>
                  <a:cubicBezTo>
                    <a:pt x="1226" y="9239"/>
                    <a:pt x="1229" y="9312"/>
                    <a:pt x="1229" y="9336"/>
                  </a:cubicBezTo>
                  <a:cubicBezTo>
                    <a:pt x="1229" y="9385"/>
                    <a:pt x="1180" y="9649"/>
                    <a:pt x="1124" y="9928"/>
                  </a:cubicBezTo>
                  <a:cubicBezTo>
                    <a:pt x="892" y="11139"/>
                    <a:pt x="404" y="13660"/>
                    <a:pt x="776" y="14631"/>
                  </a:cubicBezTo>
                  <a:cubicBezTo>
                    <a:pt x="1271" y="15908"/>
                    <a:pt x="1765" y="18420"/>
                    <a:pt x="1417" y="19808"/>
                  </a:cubicBezTo>
                  <a:cubicBezTo>
                    <a:pt x="1264" y="20421"/>
                    <a:pt x="784" y="21708"/>
                    <a:pt x="25" y="23531"/>
                  </a:cubicBezTo>
                  <a:cubicBezTo>
                    <a:pt x="1" y="23590"/>
                    <a:pt x="25" y="23659"/>
                    <a:pt x="84" y="23688"/>
                  </a:cubicBezTo>
                  <a:lnTo>
                    <a:pt x="14165" y="31046"/>
                  </a:lnTo>
                  <a:cubicBezTo>
                    <a:pt x="14186" y="31057"/>
                    <a:pt x="14202" y="31060"/>
                    <a:pt x="14223" y="31060"/>
                  </a:cubicBezTo>
                  <a:cubicBezTo>
                    <a:pt x="14244" y="31060"/>
                    <a:pt x="14269" y="31053"/>
                    <a:pt x="14286" y="31043"/>
                  </a:cubicBezTo>
                  <a:cubicBezTo>
                    <a:pt x="14324" y="31018"/>
                    <a:pt x="14348" y="30980"/>
                    <a:pt x="14348" y="30935"/>
                  </a:cubicBezTo>
                  <a:cubicBezTo>
                    <a:pt x="14324" y="26169"/>
                    <a:pt x="14460" y="23194"/>
                    <a:pt x="14732" y="22557"/>
                  </a:cubicBezTo>
                  <a:cubicBezTo>
                    <a:pt x="15281" y="21276"/>
                    <a:pt x="19721" y="9082"/>
                    <a:pt x="19439" y="6285"/>
                  </a:cubicBezTo>
                  <a:cubicBezTo>
                    <a:pt x="19268" y="4556"/>
                    <a:pt x="17205" y="2402"/>
                    <a:pt x="15507" y="899"/>
                  </a:cubicBezTo>
                  <a:cubicBezTo>
                    <a:pt x="15484" y="878"/>
                    <a:pt x="15455" y="867"/>
                    <a:pt x="15426" y="867"/>
                  </a:cubicBezTo>
                  <a:cubicBezTo>
                    <a:pt x="15393" y="867"/>
                    <a:pt x="15361" y="880"/>
                    <a:pt x="15337" y="906"/>
                  </a:cubicBezTo>
                  <a:cubicBezTo>
                    <a:pt x="14186" y="2121"/>
                    <a:pt x="11585" y="4578"/>
                    <a:pt x="9339" y="4578"/>
                  </a:cubicBezTo>
                  <a:cubicBezTo>
                    <a:pt x="8890" y="4578"/>
                    <a:pt x="8455" y="4479"/>
                    <a:pt x="8048" y="4253"/>
                  </a:cubicBezTo>
                  <a:cubicBezTo>
                    <a:pt x="5982" y="3108"/>
                    <a:pt x="5985" y="1393"/>
                    <a:pt x="6347" y="158"/>
                  </a:cubicBezTo>
                  <a:cubicBezTo>
                    <a:pt x="6361" y="112"/>
                    <a:pt x="6347" y="64"/>
                    <a:pt x="6316" y="33"/>
                  </a:cubicBezTo>
                  <a:cubicBezTo>
                    <a:pt x="6292" y="12"/>
                    <a:pt x="6262" y="0"/>
                    <a:pt x="623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41"/>
            <p:cNvSpPr/>
            <p:nvPr/>
          </p:nvSpPr>
          <p:spPr>
            <a:xfrm>
              <a:off x="6923907" y="2516674"/>
              <a:ext cx="314051" cy="296728"/>
            </a:xfrm>
            <a:custGeom>
              <a:rect b="b" l="l" r="r" t="t"/>
              <a:pathLst>
                <a:path extrusionOk="0" h="8239" w="8720">
                  <a:moveTo>
                    <a:pt x="2398" y="0"/>
                  </a:moveTo>
                  <a:cubicBezTo>
                    <a:pt x="1918" y="0"/>
                    <a:pt x="1629" y="2015"/>
                    <a:pt x="1629" y="2015"/>
                  </a:cubicBezTo>
                  <a:cubicBezTo>
                    <a:pt x="1629" y="2015"/>
                    <a:pt x="0" y="3546"/>
                    <a:pt x="574" y="5080"/>
                  </a:cubicBezTo>
                  <a:cubicBezTo>
                    <a:pt x="1065" y="6381"/>
                    <a:pt x="2662" y="8238"/>
                    <a:pt x="4718" y="8238"/>
                  </a:cubicBezTo>
                  <a:cubicBezTo>
                    <a:pt x="5081" y="8238"/>
                    <a:pt x="5458" y="8180"/>
                    <a:pt x="5845" y="8051"/>
                  </a:cubicBezTo>
                  <a:cubicBezTo>
                    <a:pt x="8434" y="7189"/>
                    <a:pt x="7665" y="4506"/>
                    <a:pt x="7665" y="4506"/>
                  </a:cubicBezTo>
                  <a:cubicBezTo>
                    <a:pt x="7665" y="4506"/>
                    <a:pt x="8719" y="2683"/>
                    <a:pt x="8719" y="2300"/>
                  </a:cubicBezTo>
                  <a:cubicBezTo>
                    <a:pt x="8719" y="2236"/>
                    <a:pt x="8667" y="2210"/>
                    <a:pt x="8578" y="2210"/>
                  </a:cubicBezTo>
                  <a:cubicBezTo>
                    <a:pt x="8136" y="2210"/>
                    <a:pt x="6802" y="2878"/>
                    <a:pt x="6802" y="2878"/>
                  </a:cubicBezTo>
                  <a:lnTo>
                    <a:pt x="3737" y="1437"/>
                  </a:lnTo>
                  <a:cubicBezTo>
                    <a:pt x="3737" y="1437"/>
                    <a:pt x="2874" y="0"/>
                    <a:pt x="23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41"/>
            <p:cNvSpPr/>
            <p:nvPr/>
          </p:nvSpPr>
          <p:spPr>
            <a:xfrm>
              <a:off x="6920377" y="2512281"/>
              <a:ext cx="322082" cy="305551"/>
            </a:xfrm>
            <a:custGeom>
              <a:rect b="b" l="l" r="r" t="t"/>
              <a:pathLst>
                <a:path extrusionOk="0" h="8484" w="8943">
                  <a:moveTo>
                    <a:pt x="2496" y="248"/>
                  </a:moveTo>
                  <a:cubicBezTo>
                    <a:pt x="2777" y="248"/>
                    <a:pt x="3386" y="1052"/>
                    <a:pt x="3731" y="1625"/>
                  </a:cubicBezTo>
                  <a:cubicBezTo>
                    <a:pt x="3741" y="1646"/>
                    <a:pt x="3762" y="1664"/>
                    <a:pt x="3782" y="1675"/>
                  </a:cubicBezTo>
                  <a:lnTo>
                    <a:pt x="6848" y="3111"/>
                  </a:lnTo>
                  <a:cubicBezTo>
                    <a:pt x="6864" y="3117"/>
                    <a:pt x="6882" y="3121"/>
                    <a:pt x="6900" y="3121"/>
                  </a:cubicBezTo>
                  <a:cubicBezTo>
                    <a:pt x="6920" y="3121"/>
                    <a:pt x="6939" y="3117"/>
                    <a:pt x="6955" y="3107"/>
                  </a:cubicBezTo>
                  <a:cubicBezTo>
                    <a:pt x="7631" y="2774"/>
                    <a:pt x="8433" y="2453"/>
                    <a:pt x="8672" y="2453"/>
                  </a:cubicBezTo>
                  <a:cubicBezTo>
                    <a:pt x="8679" y="2453"/>
                    <a:pt x="8686" y="2453"/>
                    <a:pt x="8692" y="2454"/>
                  </a:cubicBezTo>
                  <a:cubicBezTo>
                    <a:pt x="8646" y="2763"/>
                    <a:pt x="8045" y="3897"/>
                    <a:pt x="7655" y="4565"/>
                  </a:cubicBezTo>
                  <a:cubicBezTo>
                    <a:pt x="7641" y="4593"/>
                    <a:pt x="7634" y="4628"/>
                    <a:pt x="7644" y="4660"/>
                  </a:cubicBezTo>
                  <a:cubicBezTo>
                    <a:pt x="7676" y="4767"/>
                    <a:pt x="8351" y="7237"/>
                    <a:pt x="5905" y="8055"/>
                  </a:cubicBezTo>
                  <a:cubicBezTo>
                    <a:pt x="5532" y="8179"/>
                    <a:pt x="5170" y="8235"/>
                    <a:pt x="4821" y="8235"/>
                  </a:cubicBezTo>
                  <a:cubicBezTo>
                    <a:pt x="2804" y="8235"/>
                    <a:pt x="1245" y="6373"/>
                    <a:pt x="791" y="5156"/>
                  </a:cubicBezTo>
                  <a:cubicBezTo>
                    <a:pt x="251" y="3720"/>
                    <a:pt x="1796" y="2241"/>
                    <a:pt x="1813" y="2227"/>
                  </a:cubicBezTo>
                  <a:cubicBezTo>
                    <a:pt x="1834" y="2206"/>
                    <a:pt x="1845" y="2182"/>
                    <a:pt x="1852" y="2155"/>
                  </a:cubicBezTo>
                  <a:cubicBezTo>
                    <a:pt x="1980" y="1253"/>
                    <a:pt x="2276" y="248"/>
                    <a:pt x="2496" y="248"/>
                  </a:cubicBezTo>
                  <a:close/>
                  <a:moveTo>
                    <a:pt x="2496" y="0"/>
                  </a:moveTo>
                  <a:cubicBezTo>
                    <a:pt x="1963" y="0"/>
                    <a:pt x="1692" y="1535"/>
                    <a:pt x="1611" y="2078"/>
                  </a:cubicBezTo>
                  <a:cubicBezTo>
                    <a:pt x="1375" y="2311"/>
                    <a:pt x="1" y="3755"/>
                    <a:pt x="558" y="5244"/>
                  </a:cubicBezTo>
                  <a:cubicBezTo>
                    <a:pt x="1038" y="6524"/>
                    <a:pt x="2684" y="8483"/>
                    <a:pt x="4819" y="8483"/>
                  </a:cubicBezTo>
                  <a:cubicBezTo>
                    <a:pt x="5195" y="8483"/>
                    <a:pt x="5582" y="8424"/>
                    <a:pt x="5982" y="8288"/>
                  </a:cubicBezTo>
                  <a:cubicBezTo>
                    <a:pt x="8448" y="7467"/>
                    <a:pt x="7986" y="5035"/>
                    <a:pt x="7895" y="4645"/>
                  </a:cubicBezTo>
                  <a:cubicBezTo>
                    <a:pt x="8121" y="4256"/>
                    <a:pt x="8943" y="2805"/>
                    <a:pt x="8943" y="2422"/>
                  </a:cubicBezTo>
                  <a:cubicBezTo>
                    <a:pt x="8943" y="2349"/>
                    <a:pt x="8908" y="2287"/>
                    <a:pt x="8845" y="2248"/>
                  </a:cubicBezTo>
                  <a:cubicBezTo>
                    <a:pt x="8806" y="2224"/>
                    <a:pt x="8751" y="2213"/>
                    <a:pt x="8684" y="2213"/>
                  </a:cubicBezTo>
                  <a:cubicBezTo>
                    <a:pt x="8262" y="2213"/>
                    <a:pt x="7359" y="2633"/>
                    <a:pt x="6900" y="2860"/>
                  </a:cubicBezTo>
                  <a:lnTo>
                    <a:pt x="3922" y="1466"/>
                  </a:lnTo>
                  <a:cubicBezTo>
                    <a:pt x="3734" y="1156"/>
                    <a:pt x="2997" y="0"/>
                    <a:pt x="2496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41"/>
            <p:cNvSpPr/>
            <p:nvPr/>
          </p:nvSpPr>
          <p:spPr>
            <a:xfrm>
              <a:off x="6915875" y="1365964"/>
              <a:ext cx="563995" cy="726278"/>
            </a:xfrm>
            <a:custGeom>
              <a:rect b="b" l="l" r="r" t="t"/>
              <a:pathLst>
                <a:path extrusionOk="0" h="20166" w="15660">
                  <a:moveTo>
                    <a:pt x="7180" y="0"/>
                  </a:moveTo>
                  <a:cubicBezTo>
                    <a:pt x="4303" y="0"/>
                    <a:pt x="1253" y="1502"/>
                    <a:pt x="460" y="5124"/>
                  </a:cubicBezTo>
                  <a:cubicBezTo>
                    <a:pt x="460" y="5124"/>
                    <a:pt x="1107" y="8439"/>
                    <a:pt x="1013" y="10742"/>
                  </a:cubicBezTo>
                  <a:cubicBezTo>
                    <a:pt x="922" y="13046"/>
                    <a:pt x="0" y="13968"/>
                    <a:pt x="275" y="14980"/>
                  </a:cubicBezTo>
                  <a:cubicBezTo>
                    <a:pt x="554" y="15993"/>
                    <a:pt x="3870" y="19771"/>
                    <a:pt x="5895" y="20136"/>
                  </a:cubicBezTo>
                  <a:cubicBezTo>
                    <a:pt x="6006" y="20156"/>
                    <a:pt x="6126" y="20166"/>
                    <a:pt x="6253" y="20166"/>
                  </a:cubicBezTo>
                  <a:cubicBezTo>
                    <a:pt x="8439" y="20166"/>
                    <a:pt x="12789" y="17298"/>
                    <a:pt x="14094" y="15993"/>
                  </a:cubicBezTo>
                  <a:cubicBezTo>
                    <a:pt x="15476" y="14612"/>
                    <a:pt x="15660" y="12583"/>
                    <a:pt x="15476" y="11755"/>
                  </a:cubicBezTo>
                  <a:cubicBezTo>
                    <a:pt x="15292" y="10927"/>
                    <a:pt x="14554" y="4295"/>
                    <a:pt x="11791" y="1623"/>
                  </a:cubicBezTo>
                  <a:cubicBezTo>
                    <a:pt x="10725" y="592"/>
                    <a:pt x="8987" y="0"/>
                    <a:pt x="71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41"/>
            <p:cNvSpPr/>
            <p:nvPr/>
          </p:nvSpPr>
          <p:spPr>
            <a:xfrm>
              <a:off x="6916272" y="1361606"/>
              <a:ext cx="567632" cy="735210"/>
            </a:xfrm>
            <a:custGeom>
              <a:rect b="b" l="l" r="r" t="t"/>
              <a:pathLst>
                <a:path extrusionOk="0" h="20414" w="15761">
                  <a:moveTo>
                    <a:pt x="7172" y="246"/>
                  </a:moveTo>
                  <a:cubicBezTo>
                    <a:pt x="8930" y="246"/>
                    <a:pt x="10640" y="812"/>
                    <a:pt x="11694" y="1832"/>
                  </a:cubicBezTo>
                  <a:cubicBezTo>
                    <a:pt x="14077" y="4135"/>
                    <a:pt x="14953" y="9541"/>
                    <a:pt x="15242" y="11316"/>
                  </a:cubicBezTo>
                  <a:cubicBezTo>
                    <a:pt x="15287" y="11594"/>
                    <a:pt x="15319" y="11796"/>
                    <a:pt x="15343" y="11904"/>
                  </a:cubicBezTo>
                  <a:cubicBezTo>
                    <a:pt x="15503" y="12613"/>
                    <a:pt x="15382" y="14638"/>
                    <a:pt x="13997" y="16027"/>
                  </a:cubicBezTo>
                  <a:cubicBezTo>
                    <a:pt x="12663" y="17360"/>
                    <a:pt x="8351" y="20167"/>
                    <a:pt x="6244" y="20167"/>
                  </a:cubicBezTo>
                  <a:cubicBezTo>
                    <a:pt x="6125" y="20167"/>
                    <a:pt x="6012" y="20158"/>
                    <a:pt x="5908" y="20139"/>
                  </a:cubicBezTo>
                  <a:cubicBezTo>
                    <a:pt x="3970" y="19784"/>
                    <a:pt x="654" y="16054"/>
                    <a:pt x="386" y="15067"/>
                  </a:cubicBezTo>
                  <a:cubicBezTo>
                    <a:pt x="257" y="14607"/>
                    <a:pt x="404" y="14158"/>
                    <a:pt x="602" y="13539"/>
                  </a:cubicBezTo>
                  <a:cubicBezTo>
                    <a:pt x="814" y="12878"/>
                    <a:pt x="1078" y="12056"/>
                    <a:pt x="1128" y="10867"/>
                  </a:cubicBezTo>
                  <a:cubicBezTo>
                    <a:pt x="1214" y="8682"/>
                    <a:pt x="637" y="5561"/>
                    <a:pt x="577" y="5245"/>
                  </a:cubicBezTo>
                  <a:cubicBezTo>
                    <a:pt x="1092" y="2921"/>
                    <a:pt x="2631" y="1261"/>
                    <a:pt x="4913" y="572"/>
                  </a:cubicBezTo>
                  <a:cubicBezTo>
                    <a:pt x="5642" y="351"/>
                    <a:pt x="6412" y="246"/>
                    <a:pt x="7172" y="246"/>
                  </a:cubicBezTo>
                  <a:close/>
                  <a:moveTo>
                    <a:pt x="7165" y="0"/>
                  </a:moveTo>
                  <a:cubicBezTo>
                    <a:pt x="6382" y="0"/>
                    <a:pt x="5590" y="109"/>
                    <a:pt x="4840" y="336"/>
                  </a:cubicBezTo>
                  <a:cubicBezTo>
                    <a:pt x="2464" y="1055"/>
                    <a:pt x="859" y="2788"/>
                    <a:pt x="327" y="5217"/>
                  </a:cubicBezTo>
                  <a:cubicBezTo>
                    <a:pt x="323" y="5235"/>
                    <a:pt x="323" y="5251"/>
                    <a:pt x="327" y="5269"/>
                  </a:cubicBezTo>
                  <a:cubicBezTo>
                    <a:pt x="334" y="5300"/>
                    <a:pt x="971" y="8595"/>
                    <a:pt x="880" y="10860"/>
                  </a:cubicBezTo>
                  <a:cubicBezTo>
                    <a:pt x="832" y="12015"/>
                    <a:pt x="574" y="12819"/>
                    <a:pt x="365" y="13463"/>
                  </a:cubicBezTo>
                  <a:cubicBezTo>
                    <a:pt x="164" y="14099"/>
                    <a:pt x="0" y="14600"/>
                    <a:pt x="146" y="15133"/>
                  </a:cubicBezTo>
                  <a:cubicBezTo>
                    <a:pt x="431" y="16183"/>
                    <a:pt x="3803" y="20007"/>
                    <a:pt x="5863" y="20382"/>
                  </a:cubicBezTo>
                  <a:cubicBezTo>
                    <a:pt x="5981" y="20403"/>
                    <a:pt x="6106" y="20414"/>
                    <a:pt x="6242" y="20414"/>
                  </a:cubicBezTo>
                  <a:cubicBezTo>
                    <a:pt x="8493" y="20414"/>
                    <a:pt x="12859" y="17512"/>
                    <a:pt x="14171" y="16201"/>
                  </a:cubicBezTo>
                  <a:cubicBezTo>
                    <a:pt x="15642" y="14728"/>
                    <a:pt x="15761" y="12634"/>
                    <a:pt x="15586" y="11848"/>
                  </a:cubicBezTo>
                  <a:cubicBezTo>
                    <a:pt x="15562" y="11748"/>
                    <a:pt x="15531" y="11549"/>
                    <a:pt x="15486" y="11277"/>
                  </a:cubicBezTo>
                  <a:cubicBezTo>
                    <a:pt x="15162" y="9291"/>
                    <a:pt x="14306" y="4013"/>
                    <a:pt x="11867" y="1654"/>
                  </a:cubicBezTo>
                  <a:cubicBezTo>
                    <a:pt x="10767" y="590"/>
                    <a:pt x="8989" y="0"/>
                    <a:pt x="716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41"/>
            <p:cNvSpPr/>
            <p:nvPr/>
          </p:nvSpPr>
          <p:spPr>
            <a:xfrm>
              <a:off x="7147414" y="1370538"/>
              <a:ext cx="327196" cy="717167"/>
            </a:xfrm>
            <a:custGeom>
              <a:rect b="b" l="l" r="r" t="t"/>
              <a:pathLst>
                <a:path extrusionOk="0" h="19913" w="9085">
                  <a:moveTo>
                    <a:pt x="916" y="1"/>
                  </a:moveTo>
                  <a:lnTo>
                    <a:pt x="805" y="3309"/>
                  </a:lnTo>
                  <a:cubicBezTo>
                    <a:pt x="805" y="3309"/>
                    <a:pt x="259" y="6708"/>
                    <a:pt x="2231" y="9446"/>
                  </a:cubicBezTo>
                  <a:cubicBezTo>
                    <a:pt x="4204" y="12188"/>
                    <a:pt x="5958" y="12953"/>
                    <a:pt x="6177" y="14050"/>
                  </a:cubicBezTo>
                  <a:cubicBezTo>
                    <a:pt x="6396" y="15145"/>
                    <a:pt x="5408" y="16241"/>
                    <a:pt x="2889" y="18106"/>
                  </a:cubicBezTo>
                  <a:cubicBezTo>
                    <a:pt x="1678" y="19000"/>
                    <a:pt x="697" y="19564"/>
                    <a:pt x="1" y="19912"/>
                  </a:cubicBezTo>
                  <a:cubicBezTo>
                    <a:pt x="2165" y="19766"/>
                    <a:pt x="6281" y="17076"/>
                    <a:pt x="7579" y="15779"/>
                  </a:cubicBezTo>
                  <a:cubicBezTo>
                    <a:pt x="8964" y="14390"/>
                    <a:pt x="9085" y="12365"/>
                    <a:pt x="8925" y="11656"/>
                  </a:cubicBezTo>
                  <a:cubicBezTo>
                    <a:pt x="8901" y="11548"/>
                    <a:pt x="8869" y="11346"/>
                    <a:pt x="8824" y="11068"/>
                  </a:cubicBezTo>
                  <a:cubicBezTo>
                    <a:pt x="8535" y="9293"/>
                    <a:pt x="7659" y="3887"/>
                    <a:pt x="5276" y="1584"/>
                  </a:cubicBezTo>
                  <a:cubicBezTo>
                    <a:pt x="4253" y="595"/>
                    <a:pt x="2618" y="35"/>
                    <a:pt x="916" y="1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41"/>
            <p:cNvSpPr/>
            <p:nvPr/>
          </p:nvSpPr>
          <p:spPr>
            <a:xfrm>
              <a:off x="7138050" y="1366036"/>
              <a:ext cx="341818" cy="726170"/>
            </a:xfrm>
            <a:custGeom>
              <a:rect b="b" l="l" r="r" t="t"/>
              <a:pathLst>
                <a:path extrusionOk="0" h="20163" w="9491">
                  <a:moveTo>
                    <a:pt x="1179" y="0"/>
                  </a:moveTo>
                  <a:lnTo>
                    <a:pt x="1176" y="126"/>
                  </a:lnTo>
                  <a:cubicBezTo>
                    <a:pt x="2878" y="160"/>
                    <a:pt x="4513" y="720"/>
                    <a:pt x="5536" y="1709"/>
                  </a:cubicBezTo>
                  <a:cubicBezTo>
                    <a:pt x="7919" y="4012"/>
                    <a:pt x="8795" y="9418"/>
                    <a:pt x="9084" y="11193"/>
                  </a:cubicBezTo>
                  <a:cubicBezTo>
                    <a:pt x="9129" y="11471"/>
                    <a:pt x="9161" y="11673"/>
                    <a:pt x="9185" y="11781"/>
                  </a:cubicBezTo>
                  <a:cubicBezTo>
                    <a:pt x="9345" y="12490"/>
                    <a:pt x="9224" y="14515"/>
                    <a:pt x="7839" y="15904"/>
                  </a:cubicBezTo>
                  <a:cubicBezTo>
                    <a:pt x="6541" y="17201"/>
                    <a:pt x="2425" y="19891"/>
                    <a:pt x="261" y="20037"/>
                  </a:cubicBezTo>
                  <a:cubicBezTo>
                    <a:pt x="171" y="20082"/>
                    <a:pt x="84" y="20124"/>
                    <a:pt x="0" y="20162"/>
                  </a:cubicBezTo>
                  <a:lnTo>
                    <a:pt x="87" y="20162"/>
                  </a:lnTo>
                  <a:cubicBezTo>
                    <a:pt x="2268" y="20162"/>
                    <a:pt x="6618" y="17295"/>
                    <a:pt x="7925" y="15991"/>
                  </a:cubicBezTo>
                  <a:cubicBezTo>
                    <a:pt x="9307" y="14610"/>
                    <a:pt x="9491" y="12581"/>
                    <a:pt x="9307" y="11753"/>
                  </a:cubicBezTo>
                  <a:cubicBezTo>
                    <a:pt x="9123" y="10925"/>
                    <a:pt x="8385" y="4293"/>
                    <a:pt x="5622" y="1621"/>
                  </a:cubicBezTo>
                  <a:cubicBezTo>
                    <a:pt x="4590" y="623"/>
                    <a:pt x="2926" y="35"/>
                    <a:pt x="1179" y="0"/>
                  </a:cubicBezTo>
                  <a:close/>
                </a:path>
              </a:pathLst>
            </a:custGeom>
            <a:solidFill>
              <a:srgbClr val="2A2B0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41"/>
            <p:cNvSpPr/>
            <p:nvPr/>
          </p:nvSpPr>
          <p:spPr>
            <a:xfrm>
              <a:off x="7027017" y="1791515"/>
              <a:ext cx="56183" cy="111719"/>
            </a:xfrm>
            <a:custGeom>
              <a:rect b="b" l="l" r="r" t="t"/>
              <a:pathLst>
                <a:path extrusionOk="0" h="3102" w="1560">
                  <a:moveTo>
                    <a:pt x="875" y="0"/>
                  </a:moveTo>
                  <a:cubicBezTo>
                    <a:pt x="816" y="0"/>
                    <a:pt x="762" y="43"/>
                    <a:pt x="752" y="106"/>
                  </a:cubicBezTo>
                  <a:cubicBezTo>
                    <a:pt x="749" y="119"/>
                    <a:pt x="477" y="1828"/>
                    <a:pt x="42" y="2346"/>
                  </a:cubicBezTo>
                  <a:cubicBezTo>
                    <a:pt x="1" y="2395"/>
                    <a:pt x="4" y="2468"/>
                    <a:pt x="49" y="2513"/>
                  </a:cubicBezTo>
                  <a:cubicBezTo>
                    <a:pt x="70" y="2534"/>
                    <a:pt x="550" y="3008"/>
                    <a:pt x="1413" y="3101"/>
                  </a:cubicBezTo>
                  <a:lnTo>
                    <a:pt x="1427" y="3101"/>
                  </a:lnTo>
                  <a:cubicBezTo>
                    <a:pt x="1489" y="3101"/>
                    <a:pt x="1545" y="3056"/>
                    <a:pt x="1552" y="2994"/>
                  </a:cubicBezTo>
                  <a:cubicBezTo>
                    <a:pt x="1560" y="2924"/>
                    <a:pt x="1510" y="2865"/>
                    <a:pt x="1441" y="2854"/>
                  </a:cubicBezTo>
                  <a:cubicBezTo>
                    <a:pt x="860" y="2791"/>
                    <a:pt x="467" y="2534"/>
                    <a:pt x="307" y="2406"/>
                  </a:cubicBezTo>
                  <a:cubicBezTo>
                    <a:pt x="738" y="1759"/>
                    <a:pt x="985" y="214"/>
                    <a:pt x="996" y="145"/>
                  </a:cubicBezTo>
                  <a:cubicBezTo>
                    <a:pt x="1009" y="74"/>
                    <a:pt x="961" y="12"/>
                    <a:pt x="895" y="2"/>
                  </a:cubicBezTo>
                  <a:cubicBezTo>
                    <a:pt x="888" y="1"/>
                    <a:pt x="882" y="0"/>
                    <a:pt x="87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41"/>
            <p:cNvSpPr/>
            <p:nvPr/>
          </p:nvSpPr>
          <p:spPr>
            <a:xfrm>
              <a:off x="7060115" y="1944110"/>
              <a:ext cx="146113" cy="28668"/>
            </a:xfrm>
            <a:custGeom>
              <a:rect b="b" l="l" r="r" t="t"/>
              <a:pathLst>
                <a:path extrusionOk="0" h="796" w="4057">
                  <a:moveTo>
                    <a:pt x="3917" y="0"/>
                  </a:moveTo>
                  <a:cubicBezTo>
                    <a:pt x="3897" y="0"/>
                    <a:pt x="3877" y="5"/>
                    <a:pt x="3859" y="16"/>
                  </a:cubicBezTo>
                  <a:cubicBezTo>
                    <a:pt x="3124" y="416"/>
                    <a:pt x="2424" y="541"/>
                    <a:pt x="1836" y="541"/>
                  </a:cubicBezTo>
                  <a:cubicBezTo>
                    <a:pt x="871" y="541"/>
                    <a:pt x="209" y="204"/>
                    <a:pt x="199" y="197"/>
                  </a:cubicBezTo>
                  <a:cubicBezTo>
                    <a:pt x="180" y="188"/>
                    <a:pt x="161" y="183"/>
                    <a:pt x="142" y="183"/>
                  </a:cubicBezTo>
                  <a:cubicBezTo>
                    <a:pt x="96" y="183"/>
                    <a:pt x="54" y="208"/>
                    <a:pt x="32" y="250"/>
                  </a:cubicBezTo>
                  <a:cubicBezTo>
                    <a:pt x="0" y="312"/>
                    <a:pt x="21" y="385"/>
                    <a:pt x="84" y="417"/>
                  </a:cubicBezTo>
                  <a:cubicBezTo>
                    <a:pt x="129" y="441"/>
                    <a:pt x="818" y="796"/>
                    <a:pt x="1827" y="796"/>
                  </a:cubicBezTo>
                  <a:cubicBezTo>
                    <a:pt x="2449" y="796"/>
                    <a:pt x="3191" y="660"/>
                    <a:pt x="3977" y="232"/>
                  </a:cubicBezTo>
                  <a:cubicBezTo>
                    <a:pt x="4036" y="200"/>
                    <a:pt x="4056" y="124"/>
                    <a:pt x="4026" y="65"/>
                  </a:cubicBezTo>
                  <a:cubicBezTo>
                    <a:pt x="4004" y="24"/>
                    <a:pt x="3961" y="0"/>
                    <a:pt x="391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41"/>
            <p:cNvSpPr/>
            <p:nvPr/>
          </p:nvSpPr>
          <p:spPr>
            <a:xfrm>
              <a:off x="7161352" y="1742931"/>
              <a:ext cx="23230" cy="39761"/>
            </a:xfrm>
            <a:custGeom>
              <a:rect b="b" l="l" r="r" t="t"/>
              <a:pathLst>
                <a:path extrusionOk="0" h="1104" w="645">
                  <a:moveTo>
                    <a:pt x="324" y="1"/>
                  </a:moveTo>
                  <a:cubicBezTo>
                    <a:pt x="147" y="1"/>
                    <a:pt x="1" y="248"/>
                    <a:pt x="1" y="550"/>
                  </a:cubicBezTo>
                  <a:cubicBezTo>
                    <a:pt x="1" y="856"/>
                    <a:pt x="147" y="1104"/>
                    <a:pt x="324" y="1104"/>
                  </a:cubicBezTo>
                  <a:cubicBezTo>
                    <a:pt x="502" y="1104"/>
                    <a:pt x="644" y="856"/>
                    <a:pt x="644" y="550"/>
                  </a:cubicBezTo>
                  <a:cubicBezTo>
                    <a:pt x="644" y="248"/>
                    <a:pt x="502" y="1"/>
                    <a:pt x="32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41"/>
            <p:cNvSpPr/>
            <p:nvPr/>
          </p:nvSpPr>
          <p:spPr>
            <a:xfrm>
              <a:off x="6997053" y="1716388"/>
              <a:ext cx="23374" cy="39761"/>
            </a:xfrm>
            <a:custGeom>
              <a:rect b="b" l="l" r="r" t="t"/>
              <a:pathLst>
                <a:path extrusionOk="0" h="1104" w="649">
                  <a:moveTo>
                    <a:pt x="325" y="0"/>
                  </a:moveTo>
                  <a:cubicBezTo>
                    <a:pt x="147" y="0"/>
                    <a:pt x="1" y="247"/>
                    <a:pt x="1" y="553"/>
                  </a:cubicBezTo>
                  <a:cubicBezTo>
                    <a:pt x="1" y="856"/>
                    <a:pt x="147" y="1103"/>
                    <a:pt x="325" y="1103"/>
                  </a:cubicBezTo>
                  <a:cubicBezTo>
                    <a:pt x="502" y="1103"/>
                    <a:pt x="648" y="856"/>
                    <a:pt x="648" y="553"/>
                  </a:cubicBezTo>
                  <a:cubicBezTo>
                    <a:pt x="648" y="247"/>
                    <a:pt x="502" y="0"/>
                    <a:pt x="32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41"/>
            <p:cNvSpPr/>
            <p:nvPr/>
          </p:nvSpPr>
          <p:spPr>
            <a:xfrm>
              <a:off x="6970510" y="1632762"/>
              <a:ext cx="73074" cy="21717"/>
            </a:xfrm>
            <a:custGeom>
              <a:rect b="b" l="l" r="r" t="t"/>
              <a:pathLst>
                <a:path extrusionOk="0" h="603" w="2029">
                  <a:moveTo>
                    <a:pt x="1351" y="1"/>
                  </a:moveTo>
                  <a:cubicBezTo>
                    <a:pt x="644" y="1"/>
                    <a:pt x="101" y="358"/>
                    <a:pt x="73" y="378"/>
                  </a:cubicBezTo>
                  <a:cubicBezTo>
                    <a:pt x="15" y="412"/>
                    <a:pt x="1" y="492"/>
                    <a:pt x="39" y="548"/>
                  </a:cubicBezTo>
                  <a:cubicBezTo>
                    <a:pt x="63" y="582"/>
                    <a:pt x="102" y="603"/>
                    <a:pt x="140" y="603"/>
                  </a:cubicBezTo>
                  <a:cubicBezTo>
                    <a:pt x="164" y="603"/>
                    <a:pt x="188" y="596"/>
                    <a:pt x="209" y="582"/>
                  </a:cubicBezTo>
                  <a:cubicBezTo>
                    <a:pt x="215" y="577"/>
                    <a:pt x="718" y="249"/>
                    <a:pt x="1355" y="249"/>
                  </a:cubicBezTo>
                  <a:cubicBezTo>
                    <a:pt x="1515" y="249"/>
                    <a:pt x="1684" y="270"/>
                    <a:pt x="1855" y="322"/>
                  </a:cubicBezTo>
                  <a:cubicBezTo>
                    <a:pt x="1867" y="325"/>
                    <a:pt x="1878" y="326"/>
                    <a:pt x="1889" y="326"/>
                  </a:cubicBezTo>
                  <a:cubicBezTo>
                    <a:pt x="1944" y="326"/>
                    <a:pt x="1993" y="293"/>
                    <a:pt x="2008" y="238"/>
                  </a:cubicBezTo>
                  <a:cubicBezTo>
                    <a:pt x="2029" y="172"/>
                    <a:pt x="1990" y="102"/>
                    <a:pt x="1928" y="85"/>
                  </a:cubicBezTo>
                  <a:cubicBezTo>
                    <a:pt x="1728" y="25"/>
                    <a:pt x="1534" y="1"/>
                    <a:pt x="135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41"/>
            <p:cNvSpPr/>
            <p:nvPr/>
          </p:nvSpPr>
          <p:spPr>
            <a:xfrm>
              <a:off x="7126490" y="1647060"/>
              <a:ext cx="73110" cy="27371"/>
            </a:xfrm>
            <a:custGeom>
              <a:rect b="b" l="l" r="r" t="t"/>
              <a:pathLst>
                <a:path extrusionOk="0" h="760" w="2030">
                  <a:moveTo>
                    <a:pt x="451" y="0"/>
                  </a:moveTo>
                  <a:cubicBezTo>
                    <a:pt x="216" y="0"/>
                    <a:pt x="95" y="58"/>
                    <a:pt x="84" y="64"/>
                  </a:cubicBezTo>
                  <a:cubicBezTo>
                    <a:pt x="22" y="92"/>
                    <a:pt x="1" y="164"/>
                    <a:pt x="29" y="227"/>
                  </a:cubicBezTo>
                  <a:cubicBezTo>
                    <a:pt x="49" y="270"/>
                    <a:pt x="96" y="297"/>
                    <a:pt x="143" y="297"/>
                  </a:cubicBezTo>
                  <a:cubicBezTo>
                    <a:pt x="160" y="297"/>
                    <a:pt x="177" y="294"/>
                    <a:pt x="193" y="286"/>
                  </a:cubicBezTo>
                  <a:cubicBezTo>
                    <a:pt x="195" y="285"/>
                    <a:pt x="281" y="248"/>
                    <a:pt x="453" y="248"/>
                  </a:cubicBezTo>
                  <a:cubicBezTo>
                    <a:pt x="711" y="248"/>
                    <a:pt x="1162" y="330"/>
                    <a:pt x="1824" y="739"/>
                  </a:cubicBezTo>
                  <a:cubicBezTo>
                    <a:pt x="1845" y="753"/>
                    <a:pt x="1866" y="760"/>
                    <a:pt x="1890" y="760"/>
                  </a:cubicBezTo>
                  <a:cubicBezTo>
                    <a:pt x="1932" y="760"/>
                    <a:pt x="1971" y="739"/>
                    <a:pt x="1995" y="700"/>
                  </a:cubicBezTo>
                  <a:cubicBezTo>
                    <a:pt x="2030" y="641"/>
                    <a:pt x="2012" y="565"/>
                    <a:pt x="1953" y="530"/>
                  </a:cubicBezTo>
                  <a:cubicBezTo>
                    <a:pt x="1253" y="97"/>
                    <a:pt x="756" y="0"/>
                    <a:pt x="45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41"/>
            <p:cNvSpPr/>
            <p:nvPr/>
          </p:nvSpPr>
          <p:spPr>
            <a:xfrm>
              <a:off x="6756618" y="1246899"/>
              <a:ext cx="816136" cy="607825"/>
            </a:xfrm>
            <a:custGeom>
              <a:rect b="b" l="l" r="r" t="t"/>
              <a:pathLst>
                <a:path extrusionOk="0" h="16877" w="22661">
                  <a:moveTo>
                    <a:pt x="10831" y="1"/>
                  </a:moveTo>
                  <a:cubicBezTo>
                    <a:pt x="7465" y="1"/>
                    <a:pt x="4416" y="1214"/>
                    <a:pt x="2579" y="3639"/>
                  </a:cubicBezTo>
                  <a:cubicBezTo>
                    <a:pt x="0" y="7048"/>
                    <a:pt x="1382" y="9905"/>
                    <a:pt x="3316" y="10732"/>
                  </a:cubicBezTo>
                  <a:cubicBezTo>
                    <a:pt x="3827" y="10951"/>
                    <a:pt x="4242" y="11048"/>
                    <a:pt x="4599" y="11048"/>
                  </a:cubicBezTo>
                  <a:cubicBezTo>
                    <a:pt x="5594" y="11048"/>
                    <a:pt x="6145" y="10299"/>
                    <a:pt x="7094" y="9351"/>
                  </a:cubicBezTo>
                  <a:cubicBezTo>
                    <a:pt x="8382" y="8060"/>
                    <a:pt x="10964" y="5942"/>
                    <a:pt x="10964" y="5942"/>
                  </a:cubicBezTo>
                  <a:cubicBezTo>
                    <a:pt x="10964" y="5942"/>
                    <a:pt x="11791" y="8430"/>
                    <a:pt x="13172" y="11008"/>
                  </a:cubicBezTo>
                  <a:cubicBezTo>
                    <a:pt x="14409" y="13317"/>
                    <a:pt x="17635" y="16877"/>
                    <a:pt x="19554" y="16877"/>
                  </a:cubicBezTo>
                  <a:cubicBezTo>
                    <a:pt x="19780" y="16877"/>
                    <a:pt x="19988" y="16827"/>
                    <a:pt x="20173" y="16720"/>
                  </a:cubicBezTo>
                  <a:cubicBezTo>
                    <a:pt x="21923" y="15708"/>
                    <a:pt x="22660" y="11930"/>
                    <a:pt x="22291" y="8520"/>
                  </a:cubicBezTo>
                  <a:cubicBezTo>
                    <a:pt x="21923" y="5114"/>
                    <a:pt x="19898" y="1982"/>
                    <a:pt x="15017" y="598"/>
                  </a:cubicBezTo>
                  <a:cubicBezTo>
                    <a:pt x="13609" y="200"/>
                    <a:pt x="12194" y="1"/>
                    <a:pt x="1083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41"/>
            <p:cNvSpPr/>
            <p:nvPr/>
          </p:nvSpPr>
          <p:spPr>
            <a:xfrm>
              <a:off x="6789212" y="1242469"/>
              <a:ext cx="787288" cy="616685"/>
            </a:xfrm>
            <a:custGeom>
              <a:rect b="b" l="l" r="r" t="t"/>
              <a:pathLst>
                <a:path extrusionOk="0" h="17123" w="21860">
                  <a:moveTo>
                    <a:pt x="9926" y="247"/>
                  </a:moveTo>
                  <a:cubicBezTo>
                    <a:pt x="11262" y="247"/>
                    <a:pt x="12662" y="442"/>
                    <a:pt x="14077" y="843"/>
                  </a:cubicBezTo>
                  <a:cubicBezTo>
                    <a:pt x="19483" y="2374"/>
                    <a:pt x="20969" y="5936"/>
                    <a:pt x="21264" y="8657"/>
                  </a:cubicBezTo>
                  <a:cubicBezTo>
                    <a:pt x="21603" y="11799"/>
                    <a:pt x="20997" y="15698"/>
                    <a:pt x="19205" y="16736"/>
                  </a:cubicBezTo>
                  <a:cubicBezTo>
                    <a:pt x="19047" y="16829"/>
                    <a:pt x="18861" y="16876"/>
                    <a:pt x="18651" y="16876"/>
                  </a:cubicBezTo>
                  <a:cubicBezTo>
                    <a:pt x="18492" y="16876"/>
                    <a:pt x="18319" y="16849"/>
                    <a:pt x="18133" y="16795"/>
                  </a:cubicBezTo>
                  <a:cubicBezTo>
                    <a:pt x="16196" y="16245"/>
                    <a:pt x="13430" y="13037"/>
                    <a:pt x="12376" y="11072"/>
                  </a:cubicBezTo>
                  <a:cubicBezTo>
                    <a:pt x="11015" y="8532"/>
                    <a:pt x="10184" y="6051"/>
                    <a:pt x="10173" y="6027"/>
                  </a:cubicBezTo>
                  <a:cubicBezTo>
                    <a:pt x="10163" y="5988"/>
                    <a:pt x="10131" y="5957"/>
                    <a:pt x="10093" y="5946"/>
                  </a:cubicBezTo>
                  <a:cubicBezTo>
                    <a:pt x="10080" y="5943"/>
                    <a:pt x="10069" y="5940"/>
                    <a:pt x="10059" y="5940"/>
                  </a:cubicBezTo>
                  <a:cubicBezTo>
                    <a:pt x="10030" y="5940"/>
                    <a:pt x="10003" y="5950"/>
                    <a:pt x="9979" y="5971"/>
                  </a:cubicBezTo>
                  <a:cubicBezTo>
                    <a:pt x="9954" y="5992"/>
                    <a:pt x="7379" y="8107"/>
                    <a:pt x="6099" y="9384"/>
                  </a:cubicBezTo>
                  <a:cubicBezTo>
                    <a:pt x="5960" y="9527"/>
                    <a:pt x="5825" y="9666"/>
                    <a:pt x="5699" y="9798"/>
                  </a:cubicBezTo>
                  <a:cubicBezTo>
                    <a:pt x="4980" y="10539"/>
                    <a:pt x="4486" y="11048"/>
                    <a:pt x="3695" y="11048"/>
                  </a:cubicBezTo>
                  <a:cubicBezTo>
                    <a:pt x="3353" y="11048"/>
                    <a:pt x="2956" y="10953"/>
                    <a:pt x="2460" y="10741"/>
                  </a:cubicBezTo>
                  <a:cubicBezTo>
                    <a:pt x="1517" y="10338"/>
                    <a:pt x="790" y="9474"/>
                    <a:pt x="515" y="8431"/>
                  </a:cubicBezTo>
                  <a:cubicBezTo>
                    <a:pt x="251" y="7439"/>
                    <a:pt x="258" y="5839"/>
                    <a:pt x="1775" y="3838"/>
                  </a:cubicBezTo>
                  <a:cubicBezTo>
                    <a:pt x="3536" y="1510"/>
                    <a:pt x="6523" y="247"/>
                    <a:pt x="9926" y="247"/>
                  </a:cubicBezTo>
                  <a:close/>
                  <a:moveTo>
                    <a:pt x="9932" y="0"/>
                  </a:moveTo>
                  <a:cubicBezTo>
                    <a:pt x="6449" y="0"/>
                    <a:pt x="3387" y="1297"/>
                    <a:pt x="1576" y="3689"/>
                  </a:cubicBezTo>
                  <a:cubicBezTo>
                    <a:pt x="0" y="5769"/>
                    <a:pt x="0" y="7449"/>
                    <a:pt x="275" y="8493"/>
                  </a:cubicBezTo>
                  <a:cubicBezTo>
                    <a:pt x="571" y="9610"/>
                    <a:pt x="1350" y="10536"/>
                    <a:pt x="2363" y="10967"/>
                  </a:cubicBezTo>
                  <a:cubicBezTo>
                    <a:pt x="2893" y="11195"/>
                    <a:pt x="3326" y="11294"/>
                    <a:pt x="3700" y="11294"/>
                  </a:cubicBezTo>
                  <a:cubicBezTo>
                    <a:pt x="4595" y="11294"/>
                    <a:pt x="5147" y="10722"/>
                    <a:pt x="5876" y="9969"/>
                  </a:cubicBezTo>
                  <a:cubicBezTo>
                    <a:pt x="6002" y="9840"/>
                    <a:pt x="6134" y="9701"/>
                    <a:pt x="6276" y="9561"/>
                  </a:cubicBezTo>
                  <a:cubicBezTo>
                    <a:pt x="7376" y="8459"/>
                    <a:pt x="9446" y="6730"/>
                    <a:pt x="10000" y="6274"/>
                  </a:cubicBezTo>
                  <a:cubicBezTo>
                    <a:pt x="10212" y="6879"/>
                    <a:pt x="10994" y="9015"/>
                    <a:pt x="12160" y="11189"/>
                  </a:cubicBezTo>
                  <a:cubicBezTo>
                    <a:pt x="13259" y="13243"/>
                    <a:pt x="16036" y="16457"/>
                    <a:pt x="18064" y="17034"/>
                  </a:cubicBezTo>
                  <a:cubicBezTo>
                    <a:pt x="18273" y="17094"/>
                    <a:pt x="18467" y="17122"/>
                    <a:pt x="18648" y="17122"/>
                  </a:cubicBezTo>
                  <a:cubicBezTo>
                    <a:pt x="18902" y="17122"/>
                    <a:pt x="19132" y="17066"/>
                    <a:pt x="19331" y="16951"/>
                  </a:cubicBezTo>
                  <a:cubicBezTo>
                    <a:pt x="21213" y="15859"/>
                    <a:pt x="21860" y="11851"/>
                    <a:pt x="21512" y="8633"/>
                  </a:cubicBezTo>
                  <a:cubicBezTo>
                    <a:pt x="21209" y="5835"/>
                    <a:pt x="19686" y="2171"/>
                    <a:pt x="14143" y="602"/>
                  </a:cubicBezTo>
                  <a:cubicBezTo>
                    <a:pt x="12708" y="197"/>
                    <a:pt x="11288" y="0"/>
                    <a:pt x="993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41"/>
            <p:cNvSpPr/>
            <p:nvPr/>
          </p:nvSpPr>
          <p:spPr>
            <a:xfrm>
              <a:off x="6881409" y="1456505"/>
              <a:ext cx="270689" cy="143268"/>
            </a:xfrm>
            <a:custGeom>
              <a:rect b="b" l="l" r="r" t="t"/>
              <a:pathLst>
                <a:path extrusionOk="0" h="3978" w="7516">
                  <a:moveTo>
                    <a:pt x="7478" y="0"/>
                  </a:moveTo>
                  <a:cubicBezTo>
                    <a:pt x="6757" y="105"/>
                    <a:pt x="429" y="1082"/>
                    <a:pt x="92" y="2665"/>
                  </a:cubicBezTo>
                  <a:cubicBezTo>
                    <a:pt x="1" y="3086"/>
                    <a:pt x="71" y="3414"/>
                    <a:pt x="297" y="3643"/>
                  </a:cubicBezTo>
                  <a:cubicBezTo>
                    <a:pt x="564" y="3910"/>
                    <a:pt x="999" y="3977"/>
                    <a:pt x="1365" y="3977"/>
                  </a:cubicBezTo>
                  <a:cubicBezTo>
                    <a:pt x="1702" y="3977"/>
                    <a:pt x="1977" y="3921"/>
                    <a:pt x="2001" y="3915"/>
                  </a:cubicBezTo>
                  <a:lnTo>
                    <a:pt x="1949" y="3674"/>
                  </a:lnTo>
                  <a:cubicBezTo>
                    <a:pt x="1828" y="3699"/>
                    <a:pt x="1612" y="3728"/>
                    <a:pt x="1377" y="3728"/>
                  </a:cubicBezTo>
                  <a:cubicBezTo>
                    <a:pt x="1046" y="3728"/>
                    <a:pt x="676" y="3671"/>
                    <a:pt x="471" y="3465"/>
                  </a:cubicBezTo>
                  <a:cubicBezTo>
                    <a:pt x="307" y="3302"/>
                    <a:pt x="262" y="3051"/>
                    <a:pt x="331" y="2717"/>
                  </a:cubicBezTo>
                  <a:cubicBezTo>
                    <a:pt x="589" y="1517"/>
                    <a:pt x="5606" y="525"/>
                    <a:pt x="7516" y="244"/>
                  </a:cubicBezTo>
                  <a:lnTo>
                    <a:pt x="74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41"/>
            <p:cNvSpPr/>
            <p:nvPr/>
          </p:nvSpPr>
          <p:spPr>
            <a:xfrm>
              <a:off x="6834950" y="1495581"/>
              <a:ext cx="25823" cy="64071"/>
            </a:xfrm>
            <a:custGeom>
              <a:rect b="b" l="l" r="r" t="t"/>
              <a:pathLst>
                <a:path extrusionOk="0" h="1779" w="717">
                  <a:moveTo>
                    <a:pt x="491" y="1"/>
                  </a:moveTo>
                  <a:cubicBezTo>
                    <a:pt x="0" y="1055"/>
                    <a:pt x="383" y="1747"/>
                    <a:pt x="400" y="1778"/>
                  </a:cubicBezTo>
                  <a:lnTo>
                    <a:pt x="616" y="1656"/>
                  </a:lnTo>
                  <a:cubicBezTo>
                    <a:pt x="602" y="1629"/>
                    <a:pt x="282" y="1038"/>
                    <a:pt x="717" y="108"/>
                  </a:cubicBezTo>
                  <a:lnTo>
                    <a:pt x="4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41"/>
            <p:cNvSpPr/>
            <p:nvPr/>
          </p:nvSpPr>
          <p:spPr>
            <a:xfrm>
              <a:off x="6874278" y="1331065"/>
              <a:ext cx="527944" cy="137901"/>
            </a:xfrm>
            <a:custGeom>
              <a:rect b="b" l="l" r="r" t="t"/>
              <a:pathLst>
                <a:path extrusionOk="0" h="3829" w="14659">
                  <a:moveTo>
                    <a:pt x="12022" y="1"/>
                  </a:moveTo>
                  <a:cubicBezTo>
                    <a:pt x="10701" y="1"/>
                    <a:pt x="9215" y="180"/>
                    <a:pt x="8402" y="870"/>
                  </a:cubicBezTo>
                  <a:cubicBezTo>
                    <a:pt x="8037" y="1180"/>
                    <a:pt x="7832" y="1569"/>
                    <a:pt x="7794" y="2033"/>
                  </a:cubicBezTo>
                  <a:cubicBezTo>
                    <a:pt x="7370" y="1902"/>
                    <a:pt x="6168" y="1571"/>
                    <a:pt x="4774" y="1571"/>
                  </a:cubicBezTo>
                  <a:cubicBezTo>
                    <a:pt x="3570" y="1571"/>
                    <a:pt x="2221" y="1818"/>
                    <a:pt x="1107" y="2655"/>
                  </a:cubicBezTo>
                  <a:cubicBezTo>
                    <a:pt x="665" y="2985"/>
                    <a:pt x="296" y="3323"/>
                    <a:pt x="1" y="3664"/>
                  </a:cubicBezTo>
                  <a:lnTo>
                    <a:pt x="188" y="3828"/>
                  </a:lnTo>
                  <a:cubicBezTo>
                    <a:pt x="470" y="3501"/>
                    <a:pt x="829" y="3173"/>
                    <a:pt x="1256" y="2854"/>
                  </a:cubicBezTo>
                  <a:cubicBezTo>
                    <a:pt x="2310" y="2063"/>
                    <a:pt x="3608" y="1829"/>
                    <a:pt x="4773" y="1829"/>
                  </a:cubicBezTo>
                  <a:cubicBezTo>
                    <a:pt x="6445" y="1829"/>
                    <a:pt x="7846" y="2310"/>
                    <a:pt x="7870" y="2317"/>
                  </a:cubicBezTo>
                  <a:lnTo>
                    <a:pt x="8034" y="2377"/>
                  </a:lnTo>
                  <a:lnTo>
                    <a:pt x="8034" y="2203"/>
                  </a:lnTo>
                  <a:cubicBezTo>
                    <a:pt x="8034" y="1733"/>
                    <a:pt x="8208" y="1361"/>
                    <a:pt x="8563" y="1058"/>
                  </a:cubicBezTo>
                  <a:cubicBezTo>
                    <a:pt x="9315" y="420"/>
                    <a:pt x="10738" y="253"/>
                    <a:pt x="12016" y="253"/>
                  </a:cubicBezTo>
                  <a:cubicBezTo>
                    <a:pt x="13390" y="253"/>
                    <a:pt x="14596" y="446"/>
                    <a:pt x="14620" y="450"/>
                  </a:cubicBezTo>
                  <a:lnTo>
                    <a:pt x="14658" y="206"/>
                  </a:lnTo>
                  <a:cubicBezTo>
                    <a:pt x="14565" y="190"/>
                    <a:pt x="13381" y="1"/>
                    <a:pt x="120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41"/>
            <p:cNvSpPr/>
            <p:nvPr/>
          </p:nvSpPr>
          <p:spPr>
            <a:xfrm>
              <a:off x="7166862" y="1432951"/>
              <a:ext cx="196642" cy="255779"/>
            </a:xfrm>
            <a:custGeom>
              <a:rect b="b" l="l" r="r" t="t"/>
              <a:pathLst>
                <a:path extrusionOk="0" h="7102" w="5460">
                  <a:moveTo>
                    <a:pt x="237" y="0"/>
                  </a:moveTo>
                  <a:lnTo>
                    <a:pt x="0" y="73"/>
                  </a:lnTo>
                  <a:cubicBezTo>
                    <a:pt x="70" y="299"/>
                    <a:pt x="1775" y="5682"/>
                    <a:pt x="5365" y="7101"/>
                  </a:cubicBezTo>
                  <a:lnTo>
                    <a:pt x="5460" y="6872"/>
                  </a:lnTo>
                  <a:cubicBezTo>
                    <a:pt x="1977" y="5494"/>
                    <a:pt x="254" y="52"/>
                    <a:pt x="2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41"/>
            <p:cNvSpPr/>
            <p:nvPr/>
          </p:nvSpPr>
          <p:spPr>
            <a:xfrm>
              <a:off x="7297056" y="1484308"/>
              <a:ext cx="208023" cy="85752"/>
            </a:xfrm>
            <a:custGeom>
              <a:rect b="b" l="l" r="r" t="t"/>
              <a:pathLst>
                <a:path extrusionOk="0" h="2381" w="5776">
                  <a:moveTo>
                    <a:pt x="157" y="1"/>
                  </a:moveTo>
                  <a:lnTo>
                    <a:pt x="0" y="192"/>
                  </a:lnTo>
                  <a:cubicBezTo>
                    <a:pt x="1225" y="1205"/>
                    <a:pt x="3145" y="2380"/>
                    <a:pt x="5452" y="2380"/>
                  </a:cubicBezTo>
                  <a:cubicBezTo>
                    <a:pt x="5560" y="2380"/>
                    <a:pt x="5668" y="2377"/>
                    <a:pt x="5776" y="2374"/>
                  </a:cubicBezTo>
                  <a:lnTo>
                    <a:pt x="5762" y="2126"/>
                  </a:lnTo>
                  <a:cubicBezTo>
                    <a:pt x="5659" y="2131"/>
                    <a:pt x="5557" y="2134"/>
                    <a:pt x="5456" y="2134"/>
                  </a:cubicBezTo>
                  <a:cubicBezTo>
                    <a:pt x="3222" y="2134"/>
                    <a:pt x="1352" y="989"/>
                    <a:pt x="1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41"/>
            <p:cNvSpPr/>
            <p:nvPr/>
          </p:nvSpPr>
          <p:spPr>
            <a:xfrm>
              <a:off x="7219120" y="1403851"/>
              <a:ext cx="44983" cy="50925"/>
            </a:xfrm>
            <a:custGeom>
              <a:rect b="b" l="l" r="r" t="t"/>
              <a:pathLst>
                <a:path extrusionOk="0" h="1414" w="1249">
                  <a:moveTo>
                    <a:pt x="202" y="1"/>
                  </a:moveTo>
                  <a:lnTo>
                    <a:pt x="1" y="140"/>
                  </a:lnTo>
                  <a:cubicBezTo>
                    <a:pt x="14" y="165"/>
                    <a:pt x="390" y="704"/>
                    <a:pt x="1072" y="1414"/>
                  </a:cubicBezTo>
                  <a:lnTo>
                    <a:pt x="1249" y="1239"/>
                  </a:lnTo>
                  <a:cubicBezTo>
                    <a:pt x="585" y="547"/>
                    <a:pt x="205" y="4"/>
                    <a:pt x="2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41"/>
            <p:cNvSpPr/>
            <p:nvPr/>
          </p:nvSpPr>
          <p:spPr>
            <a:xfrm>
              <a:off x="6881553" y="1662042"/>
              <a:ext cx="420295" cy="194841"/>
            </a:xfrm>
            <a:custGeom>
              <a:rect b="b" l="l" r="r" t="t"/>
              <a:pathLst>
                <a:path extrusionOk="0" h="5410" w="11670">
                  <a:moveTo>
                    <a:pt x="752" y="249"/>
                  </a:moveTo>
                  <a:lnTo>
                    <a:pt x="11423" y="2073"/>
                  </a:lnTo>
                  <a:cubicBezTo>
                    <a:pt x="11412" y="2441"/>
                    <a:pt x="11352" y="3704"/>
                    <a:pt x="10977" y="4376"/>
                  </a:cubicBezTo>
                  <a:cubicBezTo>
                    <a:pt x="10563" y="5124"/>
                    <a:pt x="10114" y="5162"/>
                    <a:pt x="8876" y="5162"/>
                  </a:cubicBezTo>
                  <a:cubicBezTo>
                    <a:pt x="7686" y="5162"/>
                    <a:pt x="6130" y="4432"/>
                    <a:pt x="6047" y="4236"/>
                  </a:cubicBezTo>
                  <a:cubicBezTo>
                    <a:pt x="5862" y="3610"/>
                    <a:pt x="5988" y="1488"/>
                    <a:pt x="5988" y="1467"/>
                  </a:cubicBezTo>
                  <a:cubicBezTo>
                    <a:pt x="5995" y="1405"/>
                    <a:pt x="5950" y="1349"/>
                    <a:pt x="5887" y="1339"/>
                  </a:cubicBezTo>
                  <a:lnTo>
                    <a:pt x="5024" y="1203"/>
                  </a:lnTo>
                  <a:cubicBezTo>
                    <a:pt x="5021" y="1199"/>
                    <a:pt x="5014" y="1199"/>
                    <a:pt x="5007" y="1199"/>
                  </a:cubicBezTo>
                  <a:cubicBezTo>
                    <a:pt x="4976" y="1199"/>
                    <a:pt x="4948" y="1209"/>
                    <a:pt x="4923" y="1230"/>
                  </a:cubicBezTo>
                  <a:cubicBezTo>
                    <a:pt x="4895" y="1255"/>
                    <a:pt x="4881" y="1293"/>
                    <a:pt x="4881" y="1328"/>
                  </a:cubicBezTo>
                  <a:cubicBezTo>
                    <a:pt x="4927" y="2341"/>
                    <a:pt x="4868" y="3844"/>
                    <a:pt x="4593" y="4007"/>
                  </a:cubicBezTo>
                  <a:cubicBezTo>
                    <a:pt x="4525" y="4047"/>
                    <a:pt x="4388" y="4066"/>
                    <a:pt x="4204" y="4066"/>
                  </a:cubicBezTo>
                  <a:cubicBezTo>
                    <a:pt x="3268" y="4066"/>
                    <a:pt x="1119" y="3581"/>
                    <a:pt x="703" y="3026"/>
                  </a:cubicBezTo>
                  <a:cubicBezTo>
                    <a:pt x="359" y="2571"/>
                    <a:pt x="401" y="1397"/>
                    <a:pt x="557" y="726"/>
                  </a:cubicBezTo>
                  <a:cubicBezTo>
                    <a:pt x="637" y="392"/>
                    <a:pt x="720" y="274"/>
                    <a:pt x="752" y="249"/>
                  </a:cubicBezTo>
                  <a:close/>
                  <a:moveTo>
                    <a:pt x="746" y="1"/>
                  </a:moveTo>
                  <a:cubicBezTo>
                    <a:pt x="682" y="1"/>
                    <a:pt x="593" y="30"/>
                    <a:pt x="512" y="156"/>
                  </a:cubicBezTo>
                  <a:cubicBezTo>
                    <a:pt x="192" y="636"/>
                    <a:pt x="1" y="2500"/>
                    <a:pt x="505" y="3176"/>
                  </a:cubicBezTo>
                  <a:cubicBezTo>
                    <a:pt x="984" y="3815"/>
                    <a:pt x="3119" y="4304"/>
                    <a:pt x="4185" y="4304"/>
                  </a:cubicBezTo>
                  <a:cubicBezTo>
                    <a:pt x="4434" y="4304"/>
                    <a:pt x="4625" y="4278"/>
                    <a:pt x="4722" y="4220"/>
                  </a:cubicBezTo>
                  <a:cubicBezTo>
                    <a:pt x="5174" y="3948"/>
                    <a:pt x="5157" y="2118"/>
                    <a:pt x="5136" y="1471"/>
                  </a:cubicBezTo>
                  <a:lnTo>
                    <a:pt x="5136" y="1471"/>
                  </a:lnTo>
                  <a:lnTo>
                    <a:pt x="5737" y="1564"/>
                  </a:lnTo>
                  <a:cubicBezTo>
                    <a:pt x="5713" y="2024"/>
                    <a:pt x="5637" y="3719"/>
                    <a:pt x="5807" y="4306"/>
                  </a:cubicBezTo>
                  <a:cubicBezTo>
                    <a:pt x="5925" y="4706"/>
                    <a:pt x="7717" y="5410"/>
                    <a:pt x="8876" y="5410"/>
                  </a:cubicBezTo>
                  <a:cubicBezTo>
                    <a:pt x="10045" y="5410"/>
                    <a:pt x="10689" y="5410"/>
                    <a:pt x="11193" y="4498"/>
                  </a:cubicBezTo>
                  <a:cubicBezTo>
                    <a:pt x="11666" y="3648"/>
                    <a:pt x="11670" y="2038"/>
                    <a:pt x="11670" y="1968"/>
                  </a:cubicBezTo>
                  <a:cubicBezTo>
                    <a:pt x="11670" y="1909"/>
                    <a:pt x="11628" y="1857"/>
                    <a:pt x="11569" y="1847"/>
                  </a:cubicBezTo>
                  <a:lnTo>
                    <a:pt x="794" y="6"/>
                  </a:lnTo>
                  <a:cubicBezTo>
                    <a:pt x="780" y="3"/>
                    <a:pt x="764" y="1"/>
                    <a:pt x="746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41"/>
            <p:cNvSpPr/>
            <p:nvPr/>
          </p:nvSpPr>
          <p:spPr>
            <a:xfrm>
              <a:off x="7297416" y="1703099"/>
              <a:ext cx="172440" cy="66304"/>
            </a:xfrm>
            <a:custGeom>
              <a:rect b="b" l="l" r="r" t="t"/>
              <a:pathLst>
                <a:path extrusionOk="0" h="1841" w="4788">
                  <a:moveTo>
                    <a:pt x="4788" y="0"/>
                  </a:moveTo>
                  <a:lnTo>
                    <a:pt x="1" y="828"/>
                  </a:lnTo>
                  <a:lnTo>
                    <a:pt x="1" y="1840"/>
                  </a:lnTo>
                  <a:lnTo>
                    <a:pt x="4788" y="644"/>
                  </a:lnTo>
                  <a:lnTo>
                    <a:pt x="4788" y="0"/>
                  </a:ln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41"/>
            <p:cNvSpPr/>
            <p:nvPr/>
          </p:nvSpPr>
          <p:spPr>
            <a:xfrm>
              <a:off x="7292914" y="1698633"/>
              <a:ext cx="181480" cy="75271"/>
            </a:xfrm>
            <a:custGeom>
              <a:rect b="b" l="l" r="r" t="t"/>
              <a:pathLst>
                <a:path extrusionOk="0" h="2090" w="5039">
                  <a:moveTo>
                    <a:pt x="4791" y="270"/>
                  </a:moveTo>
                  <a:lnTo>
                    <a:pt x="4791" y="670"/>
                  </a:lnTo>
                  <a:lnTo>
                    <a:pt x="248" y="1808"/>
                  </a:lnTo>
                  <a:lnTo>
                    <a:pt x="248" y="1057"/>
                  </a:lnTo>
                  <a:lnTo>
                    <a:pt x="4791" y="270"/>
                  </a:lnTo>
                  <a:close/>
                  <a:moveTo>
                    <a:pt x="4915" y="0"/>
                  </a:moveTo>
                  <a:cubicBezTo>
                    <a:pt x="4907" y="0"/>
                    <a:pt x="4900" y="1"/>
                    <a:pt x="4892" y="2"/>
                  </a:cubicBezTo>
                  <a:lnTo>
                    <a:pt x="105" y="831"/>
                  </a:lnTo>
                  <a:cubicBezTo>
                    <a:pt x="42" y="841"/>
                    <a:pt x="1" y="893"/>
                    <a:pt x="1" y="952"/>
                  </a:cubicBezTo>
                  <a:lnTo>
                    <a:pt x="1" y="1964"/>
                  </a:lnTo>
                  <a:cubicBezTo>
                    <a:pt x="1" y="2003"/>
                    <a:pt x="18" y="2041"/>
                    <a:pt x="49" y="2062"/>
                  </a:cubicBezTo>
                  <a:cubicBezTo>
                    <a:pt x="70" y="2080"/>
                    <a:pt x="97" y="2090"/>
                    <a:pt x="126" y="2090"/>
                  </a:cubicBezTo>
                  <a:cubicBezTo>
                    <a:pt x="133" y="2090"/>
                    <a:pt x="143" y="2090"/>
                    <a:pt x="153" y="2086"/>
                  </a:cubicBezTo>
                  <a:lnTo>
                    <a:pt x="4945" y="890"/>
                  </a:lnTo>
                  <a:cubicBezTo>
                    <a:pt x="5000" y="876"/>
                    <a:pt x="5038" y="824"/>
                    <a:pt x="5038" y="768"/>
                  </a:cubicBezTo>
                  <a:lnTo>
                    <a:pt x="5038" y="124"/>
                  </a:lnTo>
                  <a:cubicBezTo>
                    <a:pt x="5038" y="86"/>
                    <a:pt x="5021" y="52"/>
                    <a:pt x="4993" y="31"/>
                  </a:cubicBezTo>
                  <a:cubicBezTo>
                    <a:pt x="4971" y="11"/>
                    <a:pt x="4944" y="0"/>
                    <a:pt x="491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41"/>
            <p:cNvSpPr/>
            <p:nvPr/>
          </p:nvSpPr>
          <p:spPr>
            <a:xfrm>
              <a:off x="7393647" y="1585654"/>
              <a:ext cx="216918" cy="305335"/>
            </a:xfrm>
            <a:custGeom>
              <a:rect b="b" l="l" r="r" t="t"/>
              <a:pathLst>
                <a:path extrusionOk="0" h="8478" w="6023">
                  <a:moveTo>
                    <a:pt x="3423" y="1"/>
                  </a:moveTo>
                  <a:cubicBezTo>
                    <a:pt x="2056" y="1"/>
                    <a:pt x="726" y="1630"/>
                    <a:pt x="377" y="3815"/>
                  </a:cubicBezTo>
                  <a:cubicBezTo>
                    <a:pt x="1" y="6145"/>
                    <a:pt x="878" y="8223"/>
                    <a:pt x="2336" y="8456"/>
                  </a:cubicBezTo>
                  <a:cubicBezTo>
                    <a:pt x="2425" y="8470"/>
                    <a:pt x="2515" y="8477"/>
                    <a:pt x="2605" y="8477"/>
                  </a:cubicBezTo>
                  <a:cubicBezTo>
                    <a:pt x="3971" y="8477"/>
                    <a:pt x="5298" y="6848"/>
                    <a:pt x="5650" y="4663"/>
                  </a:cubicBezTo>
                  <a:cubicBezTo>
                    <a:pt x="6023" y="2333"/>
                    <a:pt x="5146" y="255"/>
                    <a:pt x="3692" y="22"/>
                  </a:cubicBezTo>
                  <a:cubicBezTo>
                    <a:pt x="3603" y="8"/>
                    <a:pt x="3513" y="1"/>
                    <a:pt x="3423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41"/>
            <p:cNvSpPr/>
            <p:nvPr/>
          </p:nvSpPr>
          <p:spPr>
            <a:xfrm>
              <a:off x="7396168" y="1581188"/>
              <a:ext cx="212020" cy="314267"/>
            </a:xfrm>
            <a:custGeom>
              <a:rect b="b" l="l" r="r" t="t"/>
              <a:pathLst>
                <a:path extrusionOk="0" h="8726" w="5887">
                  <a:moveTo>
                    <a:pt x="3351" y="247"/>
                  </a:moveTo>
                  <a:cubicBezTo>
                    <a:pt x="3435" y="247"/>
                    <a:pt x="3518" y="254"/>
                    <a:pt x="3602" y="268"/>
                  </a:cubicBezTo>
                  <a:cubicBezTo>
                    <a:pt x="4262" y="376"/>
                    <a:pt x="4819" y="894"/>
                    <a:pt x="5174" y="1729"/>
                  </a:cubicBezTo>
                  <a:cubicBezTo>
                    <a:pt x="5535" y="2585"/>
                    <a:pt x="5636" y="3663"/>
                    <a:pt x="5459" y="4766"/>
                  </a:cubicBezTo>
                  <a:cubicBezTo>
                    <a:pt x="5116" y="6886"/>
                    <a:pt x="3841" y="8478"/>
                    <a:pt x="2541" y="8478"/>
                  </a:cubicBezTo>
                  <a:cubicBezTo>
                    <a:pt x="2456" y="8478"/>
                    <a:pt x="2371" y="8472"/>
                    <a:pt x="2286" y="8458"/>
                  </a:cubicBezTo>
                  <a:cubicBezTo>
                    <a:pt x="1625" y="8350"/>
                    <a:pt x="1065" y="7832"/>
                    <a:pt x="713" y="6997"/>
                  </a:cubicBezTo>
                  <a:cubicBezTo>
                    <a:pt x="352" y="6141"/>
                    <a:pt x="251" y="5062"/>
                    <a:pt x="429" y="3960"/>
                  </a:cubicBezTo>
                  <a:cubicBezTo>
                    <a:pt x="606" y="2857"/>
                    <a:pt x="1041" y="1861"/>
                    <a:pt x="1649" y="1162"/>
                  </a:cubicBezTo>
                  <a:cubicBezTo>
                    <a:pt x="2171" y="567"/>
                    <a:pt x="2767" y="247"/>
                    <a:pt x="3351" y="247"/>
                  </a:cubicBezTo>
                  <a:close/>
                  <a:moveTo>
                    <a:pt x="3345" y="0"/>
                  </a:moveTo>
                  <a:cubicBezTo>
                    <a:pt x="2692" y="0"/>
                    <a:pt x="2034" y="349"/>
                    <a:pt x="1465" y="999"/>
                  </a:cubicBezTo>
                  <a:cubicBezTo>
                    <a:pt x="821" y="1733"/>
                    <a:pt x="369" y="2770"/>
                    <a:pt x="185" y="3921"/>
                  </a:cubicBezTo>
                  <a:cubicBezTo>
                    <a:pt x="0" y="5069"/>
                    <a:pt x="105" y="6197"/>
                    <a:pt x="484" y="7094"/>
                  </a:cubicBezTo>
                  <a:cubicBezTo>
                    <a:pt x="874" y="8009"/>
                    <a:pt x="1497" y="8583"/>
                    <a:pt x="2245" y="8702"/>
                  </a:cubicBezTo>
                  <a:cubicBezTo>
                    <a:pt x="2342" y="8719"/>
                    <a:pt x="2436" y="8726"/>
                    <a:pt x="2533" y="8726"/>
                  </a:cubicBezTo>
                  <a:cubicBezTo>
                    <a:pt x="3956" y="8726"/>
                    <a:pt x="5341" y="7049"/>
                    <a:pt x="5702" y="4805"/>
                  </a:cubicBezTo>
                  <a:cubicBezTo>
                    <a:pt x="5887" y="3657"/>
                    <a:pt x="5779" y="2529"/>
                    <a:pt x="5400" y="1632"/>
                  </a:cubicBezTo>
                  <a:cubicBezTo>
                    <a:pt x="5014" y="716"/>
                    <a:pt x="4387" y="143"/>
                    <a:pt x="3639" y="24"/>
                  </a:cubicBezTo>
                  <a:cubicBezTo>
                    <a:pt x="3541" y="8"/>
                    <a:pt x="3443" y="0"/>
                    <a:pt x="334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41"/>
            <p:cNvSpPr/>
            <p:nvPr/>
          </p:nvSpPr>
          <p:spPr>
            <a:xfrm>
              <a:off x="7479362" y="1617924"/>
              <a:ext cx="156881" cy="256463"/>
            </a:xfrm>
            <a:custGeom>
              <a:rect b="b" l="l" r="r" t="t"/>
              <a:pathLst>
                <a:path extrusionOk="0" h="7121" w="4356">
                  <a:moveTo>
                    <a:pt x="2590" y="1"/>
                  </a:moveTo>
                  <a:cubicBezTo>
                    <a:pt x="1609" y="1"/>
                    <a:pt x="614" y="1404"/>
                    <a:pt x="314" y="3263"/>
                  </a:cubicBezTo>
                  <a:cubicBezTo>
                    <a:pt x="1" y="5222"/>
                    <a:pt x="578" y="6943"/>
                    <a:pt x="1608" y="7107"/>
                  </a:cubicBezTo>
                  <a:cubicBezTo>
                    <a:pt x="1662" y="7116"/>
                    <a:pt x="1716" y="7120"/>
                    <a:pt x="1770" y="7120"/>
                  </a:cubicBezTo>
                  <a:cubicBezTo>
                    <a:pt x="2750" y="7120"/>
                    <a:pt x="3743" y="5718"/>
                    <a:pt x="4043" y="3861"/>
                  </a:cubicBezTo>
                  <a:cubicBezTo>
                    <a:pt x="4356" y="1903"/>
                    <a:pt x="3779" y="180"/>
                    <a:pt x="2749" y="13"/>
                  </a:cubicBezTo>
                  <a:cubicBezTo>
                    <a:pt x="2696" y="5"/>
                    <a:pt x="2643" y="1"/>
                    <a:pt x="2590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41"/>
            <p:cNvSpPr/>
            <p:nvPr/>
          </p:nvSpPr>
          <p:spPr>
            <a:xfrm>
              <a:off x="7474356" y="1613494"/>
              <a:ext cx="166930" cy="265431"/>
            </a:xfrm>
            <a:custGeom>
              <a:rect b="b" l="l" r="r" t="t"/>
              <a:pathLst>
                <a:path extrusionOk="0" h="7370" w="4635">
                  <a:moveTo>
                    <a:pt x="2725" y="248"/>
                  </a:moveTo>
                  <a:cubicBezTo>
                    <a:pt x="2773" y="248"/>
                    <a:pt x="2822" y="251"/>
                    <a:pt x="2867" y="261"/>
                  </a:cubicBezTo>
                  <a:cubicBezTo>
                    <a:pt x="3827" y="415"/>
                    <a:pt x="4363" y="2077"/>
                    <a:pt x="4061" y="3964"/>
                  </a:cubicBezTo>
                  <a:cubicBezTo>
                    <a:pt x="3770" y="5756"/>
                    <a:pt x="2831" y="7120"/>
                    <a:pt x="1915" y="7120"/>
                  </a:cubicBezTo>
                  <a:cubicBezTo>
                    <a:pt x="1866" y="7120"/>
                    <a:pt x="1817" y="7116"/>
                    <a:pt x="1768" y="7108"/>
                  </a:cubicBezTo>
                  <a:cubicBezTo>
                    <a:pt x="808" y="6955"/>
                    <a:pt x="272" y="5292"/>
                    <a:pt x="575" y="3407"/>
                  </a:cubicBezTo>
                  <a:cubicBezTo>
                    <a:pt x="724" y="2478"/>
                    <a:pt x="1055" y="1636"/>
                    <a:pt x="1500" y="1041"/>
                  </a:cubicBezTo>
                  <a:cubicBezTo>
                    <a:pt x="1886" y="526"/>
                    <a:pt x="2317" y="248"/>
                    <a:pt x="2725" y="248"/>
                  </a:cubicBezTo>
                  <a:close/>
                  <a:moveTo>
                    <a:pt x="2723" y="0"/>
                  </a:moveTo>
                  <a:cubicBezTo>
                    <a:pt x="2237" y="0"/>
                    <a:pt x="1738" y="310"/>
                    <a:pt x="1301" y="892"/>
                  </a:cubicBezTo>
                  <a:cubicBezTo>
                    <a:pt x="832" y="1521"/>
                    <a:pt x="487" y="2398"/>
                    <a:pt x="331" y="3365"/>
                  </a:cubicBezTo>
                  <a:cubicBezTo>
                    <a:pt x="0" y="5425"/>
                    <a:pt x="612" y="7175"/>
                    <a:pt x="1726" y="7355"/>
                  </a:cubicBezTo>
                  <a:cubicBezTo>
                    <a:pt x="1789" y="7363"/>
                    <a:pt x="1851" y="7370"/>
                    <a:pt x="1914" y="7370"/>
                  </a:cubicBezTo>
                  <a:cubicBezTo>
                    <a:pt x="2964" y="7370"/>
                    <a:pt x="3991" y="5947"/>
                    <a:pt x="4304" y="4005"/>
                  </a:cubicBezTo>
                  <a:cubicBezTo>
                    <a:pt x="4634" y="1945"/>
                    <a:pt x="4022" y="195"/>
                    <a:pt x="2905" y="15"/>
                  </a:cubicBezTo>
                  <a:cubicBezTo>
                    <a:pt x="2845" y="5"/>
                    <a:pt x="2784" y="0"/>
                    <a:pt x="272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41"/>
            <p:cNvSpPr/>
            <p:nvPr/>
          </p:nvSpPr>
          <p:spPr>
            <a:xfrm>
              <a:off x="7540623" y="1404067"/>
              <a:ext cx="98537" cy="367965"/>
            </a:xfrm>
            <a:custGeom>
              <a:rect b="b" l="l" r="r" t="t"/>
              <a:pathLst>
                <a:path extrusionOk="0" h="10217" w="2736">
                  <a:moveTo>
                    <a:pt x="1497" y="0"/>
                  </a:moveTo>
                  <a:cubicBezTo>
                    <a:pt x="1046" y="0"/>
                    <a:pt x="641" y="625"/>
                    <a:pt x="891" y="1578"/>
                  </a:cubicBezTo>
                  <a:cubicBezTo>
                    <a:pt x="891" y="1578"/>
                    <a:pt x="1261" y="5356"/>
                    <a:pt x="63" y="9225"/>
                  </a:cubicBezTo>
                  <a:cubicBezTo>
                    <a:pt x="63" y="9225"/>
                    <a:pt x="0" y="10216"/>
                    <a:pt x="741" y="10216"/>
                  </a:cubicBezTo>
                  <a:cubicBezTo>
                    <a:pt x="903" y="10216"/>
                    <a:pt x="1103" y="10169"/>
                    <a:pt x="1351" y="10053"/>
                  </a:cubicBezTo>
                  <a:cubicBezTo>
                    <a:pt x="2735" y="9410"/>
                    <a:pt x="2551" y="3787"/>
                    <a:pt x="2367" y="1488"/>
                  </a:cubicBezTo>
                  <a:cubicBezTo>
                    <a:pt x="2283" y="438"/>
                    <a:pt x="1874" y="0"/>
                    <a:pt x="14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41"/>
            <p:cNvSpPr/>
            <p:nvPr/>
          </p:nvSpPr>
          <p:spPr>
            <a:xfrm>
              <a:off x="7536986" y="1399529"/>
              <a:ext cx="114312" cy="376897"/>
            </a:xfrm>
            <a:custGeom>
              <a:rect b="b" l="l" r="r" t="t"/>
              <a:pathLst>
                <a:path extrusionOk="0" h="10465" w="3174">
                  <a:moveTo>
                    <a:pt x="1597" y="250"/>
                  </a:moveTo>
                  <a:cubicBezTo>
                    <a:pt x="1646" y="250"/>
                    <a:pt x="1695" y="259"/>
                    <a:pt x="1744" y="278"/>
                  </a:cubicBezTo>
                  <a:cubicBezTo>
                    <a:pt x="2060" y="406"/>
                    <a:pt x="2287" y="911"/>
                    <a:pt x="2343" y="1621"/>
                  </a:cubicBezTo>
                  <a:cubicBezTo>
                    <a:pt x="2558" y="4293"/>
                    <a:pt x="2635" y="9490"/>
                    <a:pt x="1399" y="10068"/>
                  </a:cubicBezTo>
                  <a:cubicBezTo>
                    <a:pt x="1183" y="10169"/>
                    <a:pt x="997" y="10220"/>
                    <a:pt x="844" y="10220"/>
                  </a:cubicBezTo>
                  <a:cubicBezTo>
                    <a:pt x="734" y="10220"/>
                    <a:pt x="640" y="10193"/>
                    <a:pt x="564" y="10141"/>
                  </a:cubicBezTo>
                  <a:cubicBezTo>
                    <a:pt x="283" y="9950"/>
                    <a:pt x="283" y="9459"/>
                    <a:pt x="286" y="9372"/>
                  </a:cubicBezTo>
                  <a:cubicBezTo>
                    <a:pt x="1473" y="5528"/>
                    <a:pt x="1121" y="1728"/>
                    <a:pt x="1118" y="1693"/>
                  </a:cubicBezTo>
                  <a:cubicBezTo>
                    <a:pt x="1114" y="1687"/>
                    <a:pt x="1114" y="1680"/>
                    <a:pt x="1114" y="1672"/>
                  </a:cubicBezTo>
                  <a:cubicBezTo>
                    <a:pt x="933" y="998"/>
                    <a:pt x="1114" y="545"/>
                    <a:pt x="1320" y="361"/>
                  </a:cubicBezTo>
                  <a:cubicBezTo>
                    <a:pt x="1405" y="287"/>
                    <a:pt x="1500" y="250"/>
                    <a:pt x="1597" y="250"/>
                  </a:cubicBezTo>
                  <a:close/>
                  <a:moveTo>
                    <a:pt x="1598" y="1"/>
                  </a:moveTo>
                  <a:cubicBezTo>
                    <a:pt x="1443" y="1"/>
                    <a:pt x="1290" y="61"/>
                    <a:pt x="1156" y="177"/>
                  </a:cubicBezTo>
                  <a:cubicBezTo>
                    <a:pt x="885" y="416"/>
                    <a:pt x="668" y="949"/>
                    <a:pt x="871" y="1725"/>
                  </a:cubicBezTo>
                  <a:cubicBezTo>
                    <a:pt x="888" y="1937"/>
                    <a:pt x="1195" y="5604"/>
                    <a:pt x="46" y="9313"/>
                  </a:cubicBezTo>
                  <a:cubicBezTo>
                    <a:pt x="42" y="9323"/>
                    <a:pt x="42" y="9333"/>
                    <a:pt x="39" y="9341"/>
                  </a:cubicBezTo>
                  <a:cubicBezTo>
                    <a:pt x="39" y="9372"/>
                    <a:pt x="0" y="10057"/>
                    <a:pt x="422" y="10346"/>
                  </a:cubicBezTo>
                  <a:cubicBezTo>
                    <a:pt x="540" y="10426"/>
                    <a:pt x="683" y="10465"/>
                    <a:pt x="843" y="10465"/>
                  </a:cubicBezTo>
                  <a:cubicBezTo>
                    <a:pt x="1034" y="10465"/>
                    <a:pt x="1257" y="10409"/>
                    <a:pt x="1508" y="10290"/>
                  </a:cubicBezTo>
                  <a:cubicBezTo>
                    <a:pt x="3173" y="9511"/>
                    <a:pt x="2656" y="2410"/>
                    <a:pt x="2589" y="1603"/>
                  </a:cubicBezTo>
                  <a:cubicBezTo>
                    <a:pt x="2523" y="782"/>
                    <a:pt x="2248" y="219"/>
                    <a:pt x="1834" y="48"/>
                  </a:cubicBezTo>
                  <a:cubicBezTo>
                    <a:pt x="1757" y="16"/>
                    <a:pt x="1677" y="1"/>
                    <a:pt x="1598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41"/>
            <p:cNvSpPr/>
            <p:nvPr/>
          </p:nvSpPr>
          <p:spPr>
            <a:xfrm>
              <a:off x="7313983" y="1211604"/>
              <a:ext cx="336992" cy="283006"/>
            </a:xfrm>
            <a:custGeom>
              <a:rect b="b" l="l" r="r" t="t"/>
              <a:pathLst>
                <a:path extrusionOk="0" h="7858" w="9357">
                  <a:moveTo>
                    <a:pt x="3274" y="0"/>
                  </a:moveTo>
                  <a:cubicBezTo>
                    <a:pt x="1090" y="0"/>
                    <a:pt x="0" y="1763"/>
                    <a:pt x="0" y="1763"/>
                  </a:cubicBezTo>
                  <a:cubicBezTo>
                    <a:pt x="0" y="1763"/>
                    <a:pt x="1291" y="1947"/>
                    <a:pt x="2025" y="2594"/>
                  </a:cubicBezTo>
                  <a:cubicBezTo>
                    <a:pt x="2025" y="2594"/>
                    <a:pt x="2306" y="2521"/>
                    <a:pt x="2716" y="2521"/>
                  </a:cubicBezTo>
                  <a:cubicBezTo>
                    <a:pt x="3433" y="2521"/>
                    <a:pt x="4546" y="2745"/>
                    <a:pt x="5250" y="3975"/>
                  </a:cubicBezTo>
                  <a:cubicBezTo>
                    <a:pt x="6356" y="5909"/>
                    <a:pt x="6172" y="7659"/>
                    <a:pt x="7737" y="7844"/>
                  </a:cubicBezTo>
                  <a:cubicBezTo>
                    <a:pt x="7813" y="7853"/>
                    <a:pt x="7886" y="7857"/>
                    <a:pt x="7955" y="7857"/>
                  </a:cubicBezTo>
                  <a:cubicBezTo>
                    <a:pt x="9310" y="7857"/>
                    <a:pt x="9357" y="6171"/>
                    <a:pt x="8566" y="4066"/>
                  </a:cubicBezTo>
                  <a:cubicBezTo>
                    <a:pt x="7737" y="1856"/>
                    <a:pt x="5988" y="197"/>
                    <a:pt x="3594" y="12"/>
                  </a:cubicBezTo>
                  <a:cubicBezTo>
                    <a:pt x="3485" y="4"/>
                    <a:pt x="3378" y="0"/>
                    <a:pt x="3274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41"/>
            <p:cNvSpPr/>
            <p:nvPr/>
          </p:nvSpPr>
          <p:spPr>
            <a:xfrm>
              <a:off x="7309337" y="1207174"/>
              <a:ext cx="342215" cy="291866"/>
            </a:xfrm>
            <a:custGeom>
              <a:rect b="b" l="l" r="r" t="t"/>
              <a:pathLst>
                <a:path extrusionOk="0" h="8104" w="9502">
                  <a:moveTo>
                    <a:pt x="3407" y="249"/>
                  </a:moveTo>
                  <a:cubicBezTo>
                    <a:pt x="3506" y="249"/>
                    <a:pt x="3608" y="253"/>
                    <a:pt x="3712" y="261"/>
                  </a:cubicBezTo>
                  <a:cubicBezTo>
                    <a:pt x="5891" y="428"/>
                    <a:pt x="7710" y="1913"/>
                    <a:pt x="8580" y="4234"/>
                  </a:cubicBezTo>
                  <a:cubicBezTo>
                    <a:pt x="9154" y="5765"/>
                    <a:pt x="9244" y="7000"/>
                    <a:pt x="8826" y="7535"/>
                  </a:cubicBezTo>
                  <a:cubicBezTo>
                    <a:pt x="8662" y="7747"/>
                    <a:pt x="8413" y="7855"/>
                    <a:pt x="8087" y="7855"/>
                  </a:cubicBezTo>
                  <a:cubicBezTo>
                    <a:pt x="8021" y="7855"/>
                    <a:pt x="7952" y="7851"/>
                    <a:pt x="7880" y="7842"/>
                  </a:cubicBezTo>
                  <a:cubicBezTo>
                    <a:pt x="6934" y="7731"/>
                    <a:pt x="6687" y="7021"/>
                    <a:pt x="6308" y="5949"/>
                  </a:cubicBezTo>
                  <a:cubicBezTo>
                    <a:pt x="6106" y="5372"/>
                    <a:pt x="5876" y="4717"/>
                    <a:pt x="5486" y="4036"/>
                  </a:cubicBezTo>
                  <a:cubicBezTo>
                    <a:pt x="4753" y="2755"/>
                    <a:pt x="3580" y="2522"/>
                    <a:pt x="2832" y="2522"/>
                  </a:cubicBezTo>
                  <a:cubicBezTo>
                    <a:pt x="2530" y="2522"/>
                    <a:pt x="2297" y="2560"/>
                    <a:pt x="2188" y="2581"/>
                  </a:cubicBezTo>
                  <a:cubicBezTo>
                    <a:pt x="1600" y="2094"/>
                    <a:pt x="731" y="1875"/>
                    <a:pt x="345" y="1799"/>
                  </a:cubicBezTo>
                  <a:cubicBezTo>
                    <a:pt x="666" y="1381"/>
                    <a:pt x="1698" y="249"/>
                    <a:pt x="3407" y="249"/>
                  </a:cubicBezTo>
                  <a:close/>
                  <a:moveTo>
                    <a:pt x="3406" y="1"/>
                  </a:moveTo>
                  <a:cubicBezTo>
                    <a:pt x="1183" y="1"/>
                    <a:pt x="34" y="1803"/>
                    <a:pt x="25" y="1823"/>
                  </a:cubicBezTo>
                  <a:cubicBezTo>
                    <a:pt x="1" y="1857"/>
                    <a:pt x="1" y="1903"/>
                    <a:pt x="17" y="1937"/>
                  </a:cubicBezTo>
                  <a:cubicBezTo>
                    <a:pt x="35" y="1976"/>
                    <a:pt x="70" y="2003"/>
                    <a:pt x="112" y="2011"/>
                  </a:cubicBezTo>
                  <a:cubicBezTo>
                    <a:pt x="122" y="2011"/>
                    <a:pt x="1374" y="2195"/>
                    <a:pt x="2074" y="2807"/>
                  </a:cubicBezTo>
                  <a:cubicBezTo>
                    <a:pt x="2097" y="2828"/>
                    <a:pt x="2126" y="2839"/>
                    <a:pt x="2155" y="2839"/>
                  </a:cubicBezTo>
                  <a:cubicBezTo>
                    <a:pt x="2165" y="2839"/>
                    <a:pt x="2175" y="2838"/>
                    <a:pt x="2185" y="2835"/>
                  </a:cubicBezTo>
                  <a:cubicBezTo>
                    <a:pt x="2215" y="2828"/>
                    <a:pt x="2480" y="2762"/>
                    <a:pt x="2858" y="2762"/>
                  </a:cubicBezTo>
                  <a:cubicBezTo>
                    <a:pt x="3543" y="2762"/>
                    <a:pt x="4598" y="2979"/>
                    <a:pt x="5271" y="4158"/>
                  </a:cubicBezTo>
                  <a:cubicBezTo>
                    <a:pt x="5650" y="4821"/>
                    <a:pt x="5876" y="5462"/>
                    <a:pt x="6075" y="6029"/>
                  </a:cubicBezTo>
                  <a:cubicBezTo>
                    <a:pt x="6454" y="7108"/>
                    <a:pt x="6753" y="7960"/>
                    <a:pt x="7853" y="8089"/>
                  </a:cubicBezTo>
                  <a:cubicBezTo>
                    <a:pt x="7933" y="8099"/>
                    <a:pt x="8012" y="8103"/>
                    <a:pt x="8086" y="8103"/>
                  </a:cubicBezTo>
                  <a:cubicBezTo>
                    <a:pt x="8492" y="8103"/>
                    <a:pt x="8806" y="7964"/>
                    <a:pt x="9022" y="7689"/>
                  </a:cubicBezTo>
                  <a:cubicBezTo>
                    <a:pt x="9502" y="7076"/>
                    <a:pt x="9425" y="5782"/>
                    <a:pt x="8813" y="4147"/>
                  </a:cubicBezTo>
                  <a:cubicBezTo>
                    <a:pt x="7905" y="1732"/>
                    <a:pt x="6008" y="187"/>
                    <a:pt x="3730" y="14"/>
                  </a:cubicBezTo>
                  <a:cubicBezTo>
                    <a:pt x="3619" y="5"/>
                    <a:pt x="3511" y="1"/>
                    <a:pt x="3406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41"/>
            <p:cNvSpPr/>
            <p:nvPr/>
          </p:nvSpPr>
          <p:spPr>
            <a:xfrm>
              <a:off x="6122470" y="3243922"/>
              <a:ext cx="144384" cy="43290"/>
            </a:xfrm>
            <a:custGeom>
              <a:rect b="b" l="l" r="r" t="t"/>
              <a:pathLst>
                <a:path extrusionOk="0" h="1202" w="4009">
                  <a:moveTo>
                    <a:pt x="4009" y="1"/>
                  </a:moveTo>
                  <a:cubicBezTo>
                    <a:pt x="4008" y="1"/>
                    <a:pt x="2902" y="185"/>
                    <a:pt x="1706" y="231"/>
                  </a:cubicBezTo>
                  <a:cubicBezTo>
                    <a:pt x="508" y="276"/>
                    <a:pt x="1" y="276"/>
                    <a:pt x="185" y="554"/>
                  </a:cubicBezTo>
                  <a:cubicBezTo>
                    <a:pt x="370" y="828"/>
                    <a:pt x="1796" y="1103"/>
                    <a:pt x="2304" y="1197"/>
                  </a:cubicBezTo>
                  <a:cubicBezTo>
                    <a:pt x="2321" y="1201"/>
                    <a:pt x="2339" y="1202"/>
                    <a:pt x="2358" y="1202"/>
                  </a:cubicBezTo>
                  <a:cubicBezTo>
                    <a:pt x="2892" y="1202"/>
                    <a:pt x="4009" y="1"/>
                    <a:pt x="40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41"/>
            <p:cNvSpPr/>
            <p:nvPr/>
          </p:nvSpPr>
          <p:spPr>
            <a:xfrm>
              <a:off x="6122579" y="3237296"/>
              <a:ext cx="156413" cy="54419"/>
            </a:xfrm>
            <a:custGeom>
              <a:rect b="b" l="l" r="r" t="t"/>
              <a:pathLst>
                <a:path extrusionOk="0" h="1511" w="4343">
                  <a:moveTo>
                    <a:pt x="3661" y="359"/>
                  </a:moveTo>
                  <a:lnTo>
                    <a:pt x="3661" y="359"/>
                  </a:lnTo>
                  <a:cubicBezTo>
                    <a:pt x="3226" y="787"/>
                    <a:pt x="2645" y="1263"/>
                    <a:pt x="2360" y="1263"/>
                  </a:cubicBezTo>
                  <a:cubicBezTo>
                    <a:pt x="2346" y="1263"/>
                    <a:pt x="2334" y="1262"/>
                    <a:pt x="2321" y="1260"/>
                  </a:cubicBezTo>
                  <a:cubicBezTo>
                    <a:pt x="944" y="1009"/>
                    <a:pt x="363" y="783"/>
                    <a:pt x="287" y="668"/>
                  </a:cubicBezTo>
                  <a:cubicBezTo>
                    <a:pt x="279" y="661"/>
                    <a:pt x="279" y="658"/>
                    <a:pt x="276" y="654"/>
                  </a:cubicBezTo>
                  <a:cubicBezTo>
                    <a:pt x="394" y="588"/>
                    <a:pt x="902" y="567"/>
                    <a:pt x="1490" y="546"/>
                  </a:cubicBezTo>
                  <a:lnTo>
                    <a:pt x="1706" y="536"/>
                  </a:lnTo>
                  <a:cubicBezTo>
                    <a:pt x="2485" y="508"/>
                    <a:pt x="3233" y="418"/>
                    <a:pt x="3661" y="359"/>
                  </a:cubicBezTo>
                  <a:close/>
                  <a:moveTo>
                    <a:pt x="4343" y="0"/>
                  </a:moveTo>
                  <a:lnTo>
                    <a:pt x="3985" y="63"/>
                  </a:lnTo>
                  <a:cubicBezTo>
                    <a:pt x="3974" y="63"/>
                    <a:pt x="2875" y="243"/>
                    <a:pt x="1699" y="289"/>
                  </a:cubicBezTo>
                  <a:lnTo>
                    <a:pt x="1480" y="299"/>
                  </a:lnTo>
                  <a:cubicBezTo>
                    <a:pt x="509" y="334"/>
                    <a:pt x="144" y="348"/>
                    <a:pt x="43" y="546"/>
                  </a:cubicBezTo>
                  <a:cubicBezTo>
                    <a:pt x="15" y="598"/>
                    <a:pt x="1" y="686"/>
                    <a:pt x="78" y="804"/>
                  </a:cubicBezTo>
                  <a:cubicBezTo>
                    <a:pt x="227" y="1030"/>
                    <a:pt x="968" y="1263"/>
                    <a:pt x="2280" y="1503"/>
                  </a:cubicBezTo>
                  <a:cubicBezTo>
                    <a:pt x="2301" y="1507"/>
                    <a:pt x="2325" y="1510"/>
                    <a:pt x="2353" y="1510"/>
                  </a:cubicBezTo>
                  <a:cubicBezTo>
                    <a:pt x="2913" y="1510"/>
                    <a:pt x="3898" y="480"/>
                    <a:pt x="4096" y="268"/>
                  </a:cubicBezTo>
                  <a:lnTo>
                    <a:pt x="4343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41"/>
            <p:cNvSpPr/>
            <p:nvPr/>
          </p:nvSpPr>
          <p:spPr>
            <a:xfrm>
              <a:off x="6030381" y="2409674"/>
              <a:ext cx="1565572" cy="1017388"/>
            </a:xfrm>
            <a:custGeom>
              <a:rect b="b" l="l" r="r" t="t"/>
              <a:pathLst>
                <a:path extrusionOk="0" h="28249" w="43470">
                  <a:moveTo>
                    <a:pt x="41629" y="0"/>
                  </a:moveTo>
                  <a:lnTo>
                    <a:pt x="37481" y="3779"/>
                  </a:lnTo>
                  <a:lnTo>
                    <a:pt x="31129" y="18238"/>
                  </a:lnTo>
                  <a:cubicBezTo>
                    <a:pt x="31129" y="18238"/>
                    <a:pt x="13809" y="21463"/>
                    <a:pt x="12244" y="21463"/>
                  </a:cubicBezTo>
                  <a:cubicBezTo>
                    <a:pt x="10678" y="21463"/>
                    <a:pt x="7547" y="22570"/>
                    <a:pt x="6900" y="22939"/>
                  </a:cubicBezTo>
                  <a:cubicBezTo>
                    <a:pt x="6256" y="23307"/>
                    <a:pt x="0" y="26192"/>
                    <a:pt x="1197" y="26372"/>
                  </a:cubicBezTo>
                  <a:cubicBezTo>
                    <a:pt x="1234" y="26378"/>
                    <a:pt x="1274" y="26380"/>
                    <a:pt x="1317" y="26380"/>
                  </a:cubicBezTo>
                  <a:cubicBezTo>
                    <a:pt x="1812" y="26380"/>
                    <a:pt x="2657" y="26021"/>
                    <a:pt x="3237" y="25744"/>
                  </a:cubicBezTo>
                  <a:lnTo>
                    <a:pt x="3237" y="25744"/>
                  </a:lnTo>
                  <a:cubicBezTo>
                    <a:pt x="2363" y="26203"/>
                    <a:pt x="902" y="27033"/>
                    <a:pt x="1096" y="27361"/>
                  </a:cubicBezTo>
                  <a:cubicBezTo>
                    <a:pt x="1127" y="27412"/>
                    <a:pt x="1200" y="27434"/>
                    <a:pt x="1304" y="27434"/>
                  </a:cubicBezTo>
                  <a:cubicBezTo>
                    <a:pt x="2145" y="27434"/>
                    <a:pt x="5059" y="25976"/>
                    <a:pt x="5059" y="25976"/>
                  </a:cubicBezTo>
                  <a:lnTo>
                    <a:pt x="5059" y="25976"/>
                  </a:lnTo>
                  <a:cubicBezTo>
                    <a:pt x="5059" y="25976"/>
                    <a:pt x="1688" y="27949"/>
                    <a:pt x="2380" y="28071"/>
                  </a:cubicBezTo>
                  <a:cubicBezTo>
                    <a:pt x="2457" y="28084"/>
                    <a:pt x="2537" y="28091"/>
                    <a:pt x="2618" y="28091"/>
                  </a:cubicBezTo>
                  <a:cubicBezTo>
                    <a:pt x="3193" y="28091"/>
                    <a:pt x="3848" y="27763"/>
                    <a:pt x="4416" y="27361"/>
                  </a:cubicBezTo>
                  <a:cubicBezTo>
                    <a:pt x="5059" y="26897"/>
                    <a:pt x="6221" y="26557"/>
                    <a:pt x="6221" y="26557"/>
                  </a:cubicBezTo>
                  <a:lnTo>
                    <a:pt x="6221" y="26557"/>
                  </a:lnTo>
                  <a:cubicBezTo>
                    <a:pt x="6221" y="26557"/>
                    <a:pt x="4743" y="27538"/>
                    <a:pt x="4558" y="27997"/>
                  </a:cubicBezTo>
                  <a:cubicBezTo>
                    <a:pt x="4484" y="28183"/>
                    <a:pt x="4530" y="28249"/>
                    <a:pt x="4648" y="28249"/>
                  </a:cubicBezTo>
                  <a:cubicBezTo>
                    <a:pt x="4822" y="28249"/>
                    <a:pt x="5151" y="28107"/>
                    <a:pt x="5480" y="27997"/>
                  </a:cubicBezTo>
                  <a:cubicBezTo>
                    <a:pt x="6033" y="27813"/>
                    <a:pt x="8100" y="26714"/>
                    <a:pt x="8469" y="26438"/>
                  </a:cubicBezTo>
                  <a:cubicBezTo>
                    <a:pt x="8834" y="26160"/>
                    <a:pt x="9941" y="25611"/>
                    <a:pt x="10678" y="24963"/>
                  </a:cubicBezTo>
                  <a:cubicBezTo>
                    <a:pt x="11415" y="24320"/>
                    <a:pt x="12153" y="23676"/>
                    <a:pt x="12153" y="23676"/>
                  </a:cubicBezTo>
                  <a:cubicBezTo>
                    <a:pt x="12153" y="23676"/>
                    <a:pt x="17677" y="23830"/>
                    <a:pt x="22347" y="23830"/>
                  </a:cubicBezTo>
                  <a:cubicBezTo>
                    <a:pt x="23915" y="23830"/>
                    <a:pt x="25388" y="23813"/>
                    <a:pt x="26522" y="23766"/>
                  </a:cubicBezTo>
                  <a:cubicBezTo>
                    <a:pt x="31034" y="23582"/>
                    <a:pt x="33247" y="23123"/>
                    <a:pt x="34903" y="21463"/>
                  </a:cubicBezTo>
                  <a:cubicBezTo>
                    <a:pt x="36563" y="19807"/>
                    <a:pt x="41260" y="9304"/>
                    <a:pt x="42366" y="6451"/>
                  </a:cubicBezTo>
                  <a:cubicBezTo>
                    <a:pt x="43469" y="3594"/>
                    <a:pt x="42735" y="1935"/>
                    <a:pt x="416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41"/>
            <p:cNvSpPr/>
            <p:nvPr/>
          </p:nvSpPr>
          <p:spPr>
            <a:xfrm>
              <a:off x="6061570" y="2407549"/>
              <a:ext cx="1539137" cy="1023978"/>
            </a:xfrm>
            <a:custGeom>
              <a:rect b="b" l="l" r="r" t="t"/>
              <a:pathLst>
                <a:path extrusionOk="0" h="28432" w="42736">
                  <a:moveTo>
                    <a:pt x="40871" y="0"/>
                  </a:moveTo>
                  <a:lnTo>
                    <a:pt x="40654" y="122"/>
                  </a:lnTo>
                  <a:cubicBezTo>
                    <a:pt x="41765" y="2067"/>
                    <a:pt x="42467" y="3660"/>
                    <a:pt x="41385" y="6465"/>
                  </a:cubicBezTo>
                  <a:cubicBezTo>
                    <a:pt x="40195" y="9530"/>
                    <a:pt x="35544" y="19842"/>
                    <a:pt x="33950" y="21435"/>
                  </a:cubicBezTo>
                  <a:cubicBezTo>
                    <a:pt x="32242" y="23144"/>
                    <a:pt x="29911" y="23530"/>
                    <a:pt x="25649" y="23704"/>
                  </a:cubicBezTo>
                  <a:cubicBezTo>
                    <a:pt x="24539" y="23749"/>
                    <a:pt x="23098" y="23766"/>
                    <a:pt x="21557" y="23766"/>
                  </a:cubicBezTo>
                  <a:cubicBezTo>
                    <a:pt x="16911" y="23766"/>
                    <a:pt x="11364" y="23612"/>
                    <a:pt x="11291" y="23610"/>
                  </a:cubicBezTo>
                  <a:lnTo>
                    <a:pt x="11242" y="23610"/>
                  </a:lnTo>
                  <a:lnTo>
                    <a:pt x="9732" y="24928"/>
                  </a:lnTo>
                  <a:cubicBezTo>
                    <a:pt x="9255" y="25346"/>
                    <a:pt x="8608" y="25732"/>
                    <a:pt x="8135" y="26014"/>
                  </a:cubicBezTo>
                  <a:cubicBezTo>
                    <a:pt x="7867" y="26174"/>
                    <a:pt x="7659" y="26299"/>
                    <a:pt x="7526" y="26397"/>
                  </a:cubicBezTo>
                  <a:cubicBezTo>
                    <a:pt x="7164" y="26672"/>
                    <a:pt x="5101" y="27764"/>
                    <a:pt x="4576" y="27937"/>
                  </a:cubicBezTo>
                  <a:cubicBezTo>
                    <a:pt x="4482" y="27969"/>
                    <a:pt x="4391" y="28000"/>
                    <a:pt x="4304" y="28035"/>
                  </a:cubicBezTo>
                  <a:cubicBezTo>
                    <a:pt x="4134" y="28094"/>
                    <a:pt x="3884" y="28185"/>
                    <a:pt x="3786" y="28185"/>
                  </a:cubicBezTo>
                  <a:lnTo>
                    <a:pt x="3782" y="28185"/>
                  </a:lnTo>
                  <a:cubicBezTo>
                    <a:pt x="3786" y="28167"/>
                    <a:pt x="3793" y="28143"/>
                    <a:pt x="3807" y="28101"/>
                  </a:cubicBezTo>
                  <a:cubicBezTo>
                    <a:pt x="3946" y="27754"/>
                    <a:pt x="5021" y="26985"/>
                    <a:pt x="5425" y="26720"/>
                  </a:cubicBezTo>
                  <a:lnTo>
                    <a:pt x="6106" y="26264"/>
                  </a:lnTo>
                  <a:lnTo>
                    <a:pt x="5321" y="26497"/>
                  </a:lnTo>
                  <a:cubicBezTo>
                    <a:pt x="5271" y="26511"/>
                    <a:pt x="4131" y="26849"/>
                    <a:pt x="3476" y="27319"/>
                  </a:cubicBezTo>
                  <a:cubicBezTo>
                    <a:pt x="2831" y="27779"/>
                    <a:pt x="2228" y="28023"/>
                    <a:pt x="1741" y="28023"/>
                  </a:cubicBezTo>
                  <a:cubicBezTo>
                    <a:pt x="1680" y="28023"/>
                    <a:pt x="1620" y="28019"/>
                    <a:pt x="1563" y="28011"/>
                  </a:cubicBezTo>
                  <a:cubicBezTo>
                    <a:pt x="1748" y="27722"/>
                    <a:pt x="3059" y="26842"/>
                    <a:pt x="4256" y="26142"/>
                  </a:cubicBezTo>
                  <a:lnTo>
                    <a:pt x="4137" y="25927"/>
                  </a:lnTo>
                  <a:cubicBezTo>
                    <a:pt x="2637" y="26677"/>
                    <a:pt x="922" y="27379"/>
                    <a:pt x="447" y="27379"/>
                  </a:cubicBezTo>
                  <a:cubicBezTo>
                    <a:pt x="396" y="27379"/>
                    <a:pt x="359" y="27370"/>
                    <a:pt x="338" y="27353"/>
                  </a:cubicBezTo>
                  <a:cubicBezTo>
                    <a:pt x="296" y="27176"/>
                    <a:pt x="1187" y="26564"/>
                    <a:pt x="2366" y="25941"/>
                  </a:cubicBezTo>
                  <a:cubicBezTo>
                    <a:pt x="2745" y="25763"/>
                    <a:pt x="3024" y="25610"/>
                    <a:pt x="3055" y="25593"/>
                  </a:cubicBezTo>
                  <a:lnTo>
                    <a:pt x="2941" y="25374"/>
                  </a:lnTo>
                  <a:cubicBezTo>
                    <a:pt x="2819" y="25429"/>
                    <a:pt x="2565" y="25554"/>
                    <a:pt x="2259" y="25718"/>
                  </a:cubicBezTo>
                  <a:cubicBezTo>
                    <a:pt x="1653" y="26005"/>
                    <a:pt x="875" y="26315"/>
                    <a:pt x="445" y="26315"/>
                  </a:cubicBezTo>
                  <a:cubicBezTo>
                    <a:pt x="411" y="26315"/>
                    <a:pt x="379" y="26313"/>
                    <a:pt x="349" y="26309"/>
                  </a:cubicBezTo>
                  <a:cubicBezTo>
                    <a:pt x="335" y="26306"/>
                    <a:pt x="321" y="26303"/>
                    <a:pt x="314" y="26303"/>
                  </a:cubicBezTo>
                  <a:cubicBezTo>
                    <a:pt x="544" y="25850"/>
                    <a:pt x="3845" y="24226"/>
                    <a:pt x="5104" y="23603"/>
                  </a:cubicBezTo>
                  <a:cubicBezTo>
                    <a:pt x="5602" y="23359"/>
                    <a:pt x="5960" y="23182"/>
                    <a:pt x="6096" y="23105"/>
                  </a:cubicBezTo>
                  <a:cubicBezTo>
                    <a:pt x="6695" y="22760"/>
                    <a:pt x="9812" y="21647"/>
                    <a:pt x="11378" y="21647"/>
                  </a:cubicBezTo>
                  <a:cubicBezTo>
                    <a:pt x="12937" y="21647"/>
                    <a:pt x="29577" y="18551"/>
                    <a:pt x="30284" y="18418"/>
                  </a:cubicBezTo>
                  <a:lnTo>
                    <a:pt x="30350" y="18408"/>
                  </a:lnTo>
                  <a:lnTo>
                    <a:pt x="36730" y="3886"/>
                  </a:lnTo>
                  <a:lnTo>
                    <a:pt x="36504" y="3785"/>
                  </a:lnTo>
                  <a:lnTo>
                    <a:pt x="30175" y="18189"/>
                  </a:lnTo>
                  <a:cubicBezTo>
                    <a:pt x="29014" y="18405"/>
                    <a:pt x="12866" y="21400"/>
                    <a:pt x="11378" y="21400"/>
                  </a:cubicBezTo>
                  <a:cubicBezTo>
                    <a:pt x="9743" y="21400"/>
                    <a:pt x="6604" y="22528"/>
                    <a:pt x="5974" y="22890"/>
                  </a:cubicBezTo>
                  <a:cubicBezTo>
                    <a:pt x="5846" y="22963"/>
                    <a:pt x="5470" y="23147"/>
                    <a:pt x="4993" y="23380"/>
                  </a:cubicBezTo>
                  <a:cubicBezTo>
                    <a:pt x="1247" y="25231"/>
                    <a:pt x="1" y="25979"/>
                    <a:pt x="57" y="26358"/>
                  </a:cubicBezTo>
                  <a:cubicBezTo>
                    <a:pt x="70" y="26431"/>
                    <a:pt x="123" y="26525"/>
                    <a:pt x="314" y="26553"/>
                  </a:cubicBezTo>
                  <a:cubicBezTo>
                    <a:pt x="354" y="26559"/>
                    <a:pt x="397" y="26562"/>
                    <a:pt x="443" y="26562"/>
                  </a:cubicBezTo>
                  <a:cubicBezTo>
                    <a:pt x="583" y="26562"/>
                    <a:pt x="748" y="26535"/>
                    <a:pt x="926" y="26490"/>
                  </a:cubicBezTo>
                  <a:lnTo>
                    <a:pt x="926" y="26490"/>
                  </a:lnTo>
                  <a:cubicBezTo>
                    <a:pt x="502" y="26776"/>
                    <a:pt x="168" y="27054"/>
                    <a:pt x="105" y="27266"/>
                  </a:cubicBezTo>
                  <a:cubicBezTo>
                    <a:pt x="73" y="27364"/>
                    <a:pt x="98" y="27436"/>
                    <a:pt x="126" y="27482"/>
                  </a:cubicBezTo>
                  <a:cubicBezTo>
                    <a:pt x="176" y="27564"/>
                    <a:pt x="287" y="27600"/>
                    <a:pt x="443" y="27600"/>
                  </a:cubicBezTo>
                  <a:cubicBezTo>
                    <a:pt x="866" y="27600"/>
                    <a:pt x="1623" y="27337"/>
                    <a:pt x="2416" y="27002"/>
                  </a:cubicBezTo>
                  <a:lnTo>
                    <a:pt x="2416" y="27002"/>
                  </a:lnTo>
                  <a:cubicBezTo>
                    <a:pt x="1748" y="27462"/>
                    <a:pt x="1260" y="27875"/>
                    <a:pt x="1298" y="28088"/>
                  </a:cubicBezTo>
                  <a:cubicBezTo>
                    <a:pt x="1305" y="28125"/>
                    <a:pt x="1340" y="28223"/>
                    <a:pt x="1493" y="28251"/>
                  </a:cubicBezTo>
                  <a:cubicBezTo>
                    <a:pt x="1579" y="28266"/>
                    <a:pt x="1666" y="28273"/>
                    <a:pt x="1754" y="28273"/>
                  </a:cubicBezTo>
                  <a:cubicBezTo>
                    <a:pt x="2413" y="28273"/>
                    <a:pt x="3119" y="27876"/>
                    <a:pt x="3619" y="27520"/>
                  </a:cubicBezTo>
                  <a:cubicBezTo>
                    <a:pt x="3884" y="27332"/>
                    <a:pt x="4238" y="27162"/>
                    <a:pt x="4558" y="27030"/>
                  </a:cubicBezTo>
                  <a:lnTo>
                    <a:pt x="4558" y="27030"/>
                  </a:lnTo>
                  <a:cubicBezTo>
                    <a:pt x="4141" y="27350"/>
                    <a:pt x="3685" y="27746"/>
                    <a:pt x="3577" y="28011"/>
                  </a:cubicBezTo>
                  <a:cubicBezTo>
                    <a:pt x="3553" y="28070"/>
                    <a:pt x="3484" y="28247"/>
                    <a:pt x="3591" y="28362"/>
                  </a:cubicBezTo>
                  <a:cubicBezTo>
                    <a:pt x="3640" y="28411"/>
                    <a:pt x="3702" y="28432"/>
                    <a:pt x="3782" y="28432"/>
                  </a:cubicBezTo>
                  <a:cubicBezTo>
                    <a:pt x="3929" y="28432"/>
                    <a:pt x="4131" y="28359"/>
                    <a:pt x="4388" y="28268"/>
                  </a:cubicBezTo>
                  <a:cubicBezTo>
                    <a:pt x="4475" y="28237"/>
                    <a:pt x="4562" y="28202"/>
                    <a:pt x="4653" y="28175"/>
                  </a:cubicBezTo>
                  <a:cubicBezTo>
                    <a:pt x="5205" y="27990"/>
                    <a:pt x="7289" y="26887"/>
                    <a:pt x="7676" y="26595"/>
                  </a:cubicBezTo>
                  <a:cubicBezTo>
                    <a:pt x="7797" y="26505"/>
                    <a:pt x="8013" y="26376"/>
                    <a:pt x="8261" y="26226"/>
                  </a:cubicBezTo>
                  <a:cubicBezTo>
                    <a:pt x="8744" y="25941"/>
                    <a:pt x="9401" y="25548"/>
                    <a:pt x="9892" y="25116"/>
                  </a:cubicBezTo>
                  <a:lnTo>
                    <a:pt x="11333" y="23857"/>
                  </a:lnTo>
                  <a:cubicBezTo>
                    <a:pt x="11893" y="23872"/>
                    <a:pt x="17138" y="24012"/>
                    <a:pt x="21566" y="24012"/>
                  </a:cubicBezTo>
                  <a:cubicBezTo>
                    <a:pt x="23107" y="24012"/>
                    <a:pt x="24549" y="23995"/>
                    <a:pt x="25659" y="23950"/>
                  </a:cubicBezTo>
                  <a:cubicBezTo>
                    <a:pt x="29987" y="23773"/>
                    <a:pt x="32357" y="23377"/>
                    <a:pt x="34125" y="21609"/>
                  </a:cubicBezTo>
                  <a:cubicBezTo>
                    <a:pt x="35850" y="19887"/>
                    <a:pt x="40592" y="9196"/>
                    <a:pt x="41615" y="6551"/>
                  </a:cubicBezTo>
                  <a:cubicBezTo>
                    <a:pt x="42735" y="3653"/>
                    <a:pt x="41977" y="1938"/>
                    <a:pt x="4087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41"/>
            <p:cNvSpPr/>
            <p:nvPr/>
          </p:nvSpPr>
          <p:spPr>
            <a:xfrm>
              <a:off x="6481718" y="2523949"/>
              <a:ext cx="1092551" cy="739568"/>
            </a:xfrm>
            <a:custGeom>
              <a:rect b="b" l="l" r="r" t="t"/>
              <a:pathLst>
                <a:path extrusionOk="0" h="20535" w="30336">
                  <a:moveTo>
                    <a:pt x="30217" y="0"/>
                  </a:moveTo>
                  <a:lnTo>
                    <a:pt x="29698" y="328"/>
                  </a:lnTo>
                  <a:cubicBezTo>
                    <a:pt x="29698" y="328"/>
                    <a:pt x="28164" y="4492"/>
                    <a:pt x="25207" y="10080"/>
                  </a:cubicBezTo>
                  <a:cubicBezTo>
                    <a:pt x="22250" y="15667"/>
                    <a:pt x="19727" y="17420"/>
                    <a:pt x="17097" y="18735"/>
                  </a:cubicBezTo>
                  <a:cubicBezTo>
                    <a:pt x="14467" y="20050"/>
                    <a:pt x="1" y="20381"/>
                    <a:pt x="1" y="20381"/>
                  </a:cubicBezTo>
                  <a:cubicBezTo>
                    <a:pt x="1" y="20381"/>
                    <a:pt x="11" y="20384"/>
                    <a:pt x="35" y="20389"/>
                  </a:cubicBezTo>
                  <a:cubicBezTo>
                    <a:pt x="1402" y="20423"/>
                    <a:pt x="5942" y="20535"/>
                    <a:pt x="9857" y="20535"/>
                  </a:cubicBezTo>
                  <a:cubicBezTo>
                    <a:pt x="11412" y="20535"/>
                    <a:pt x="12866" y="20517"/>
                    <a:pt x="13983" y="20472"/>
                  </a:cubicBezTo>
                  <a:cubicBezTo>
                    <a:pt x="18245" y="20298"/>
                    <a:pt x="20576" y="19912"/>
                    <a:pt x="22284" y="18203"/>
                  </a:cubicBezTo>
                  <a:cubicBezTo>
                    <a:pt x="23878" y="16610"/>
                    <a:pt x="28529" y="6298"/>
                    <a:pt x="29719" y="3233"/>
                  </a:cubicBezTo>
                  <a:cubicBezTo>
                    <a:pt x="30213" y="1952"/>
                    <a:pt x="30335" y="926"/>
                    <a:pt x="30217" y="0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41"/>
            <p:cNvSpPr/>
            <p:nvPr/>
          </p:nvSpPr>
          <p:spPr>
            <a:xfrm>
              <a:off x="7306816" y="2409674"/>
              <a:ext cx="289128" cy="303246"/>
            </a:xfrm>
            <a:custGeom>
              <a:rect b="b" l="l" r="r" t="t"/>
              <a:pathLst>
                <a:path extrusionOk="0" h="8420" w="8028">
                  <a:moveTo>
                    <a:pt x="6187" y="0"/>
                  </a:moveTo>
                  <a:lnTo>
                    <a:pt x="1928" y="3413"/>
                  </a:lnTo>
                  <a:lnTo>
                    <a:pt x="0" y="8420"/>
                  </a:lnTo>
                  <a:cubicBezTo>
                    <a:pt x="882" y="7949"/>
                    <a:pt x="2245" y="7379"/>
                    <a:pt x="3660" y="7379"/>
                  </a:cubicBezTo>
                  <a:cubicBezTo>
                    <a:pt x="4524" y="7379"/>
                    <a:pt x="5408" y="7591"/>
                    <a:pt x="6214" y="8169"/>
                  </a:cubicBezTo>
                  <a:cubicBezTo>
                    <a:pt x="6517" y="7467"/>
                    <a:pt x="6761" y="6872"/>
                    <a:pt x="6924" y="6451"/>
                  </a:cubicBezTo>
                  <a:cubicBezTo>
                    <a:pt x="8027" y="3594"/>
                    <a:pt x="7293" y="1935"/>
                    <a:pt x="618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41"/>
            <p:cNvSpPr/>
            <p:nvPr/>
          </p:nvSpPr>
          <p:spPr>
            <a:xfrm>
              <a:off x="7302062" y="2405244"/>
              <a:ext cx="298636" cy="312178"/>
            </a:xfrm>
            <a:custGeom>
              <a:rect b="b" l="l" r="r" t="t"/>
              <a:pathLst>
                <a:path extrusionOk="0" h="8668" w="8292">
                  <a:moveTo>
                    <a:pt x="6317" y="0"/>
                  </a:moveTo>
                  <a:cubicBezTo>
                    <a:pt x="6296" y="0"/>
                    <a:pt x="6275" y="5"/>
                    <a:pt x="6256" y="16"/>
                  </a:cubicBezTo>
                  <a:cubicBezTo>
                    <a:pt x="6197" y="50"/>
                    <a:pt x="6176" y="127"/>
                    <a:pt x="6210" y="186"/>
                  </a:cubicBezTo>
                  <a:cubicBezTo>
                    <a:pt x="7321" y="2131"/>
                    <a:pt x="8023" y="3724"/>
                    <a:pt x="6941" y="6529"/>
                  </a:cubicBezTo>
                  <a:cubicBezTo>
                    <a:pt x="6788" y="6922"/>
                    <a:pt x="6565" y="7465"/>
                    <a:pt x="6294" y="8104"/>
                  </a:cubicBezTo>
                  <a:cubicBezTo>
                    <a:pt x="5497" y="7575"/>
                    <a:pt x="4636" y="7378"/>
                    <a:pt x="3795" y="7378"/>
                  </a:cubicBezTo>
                  <a:cubicBezTo>
                    <a:pt x="2498" y="7378"/>
                    <a:pt x="1250" y="7846"/>
                    <a:pt x="365" y="8285"/>
                  </a:cubicBezTo>
                  <a:lnTo>
                    <a:pt x="2178" y="3582"/>
                  </a:lnTo>
                  <a:cubicBezTo>
                    <a:pt x="2202" y="3515"/>
                    <a:pt x="2171" y="3446"/>
                    <a:pt x="2106" y="3422"/>
                  </a:cubicBezTo>
                  <a:cubicBezTo>
                    <a:pt x="2091" y="3416"/>
                    <a:pt x="2076" y="3413"/>
                    <a:pt x="2061" y="3413"/>
                  </a:cubicBezTo>
                  <a:cubicBezTo>
                    <a:pt x="2012" y="3413"/>
                    <a:pt x="1964" y="3443"/>
                    <a:pt x="1945" y="3491"/>
                  </a:cubicBezTo>
                  <a:lnTo>
                    <a:pt x="18" y="8498"/>
                  </a:lnTo>
                  <a:cubicBezTo>
                    <a:pt x="0" y="8546"/>
                    <a:pt x="10" y="8602"/>
                    <a:pt x="52" y="8637"/>
                  </a:cubicBezTo>
                  <a:cubicBezTo>
                    <a:pt x="73" y="8658"/>
                    <a:pt x="105" y="8668"/>
                    <a:pt x="132" y="8668"/>
                  </a:cubicBezTo>
                  <a:cubicBezTo>
                    <a:pt x="153" y="8668"/>
                    <a:pt x="174" y="8661"/>
                    <a:pt x="192" y="8650"/>
                  </a:cubicBezTo>
                  <a:cubicBezTo>
                    <a:pt x="1051" y="8193"/>
                    <a:pt x="2396" y="7627"/>
                    <a:pt x="3791" y="7627"/>
                  </a:cubicBezTo>
                  <a:cubicBezTo>
                    <a:pt x="4634" y="7627"/>
                    <a:pt x="5494" y="7833"/>
                    <a:pt x="6277" y="8393"/>
                  </a:cubicBezTo>
                  <a:cubicBezTo>
                    <a:pt x="6298" y="8409"/>
                    <a:pt x="6327" y="8417"/>
                    <a:pt x="6355" y="8417"/>
                  </a:cubicBezTo>
                  <a:cubicBezTo>
                    <a:pt x="6364" y="8417"/>
                    <a:pt x="6373" y="8416"/>
                    <a:pt x="6382" y="8414"/>
                  </a:cubicBezTo>
                  <a:cubicBezTo>
                    <a:pt x="6416" y="8404"/>
                    <a:pt x="6448" y="8376"/>
                    <a:pt x="6461" y="8341"/>
                  </a:cubicBezTo>
                  <a:cubicBezTo>
                    <a:pt x="6761" y="7638"/>
                    <a:pt x="7008" y="7040"/>
                    <a:pt x="7171" y="6615"/>
                  </a:cubicBezTo>
                  <a:cubicBezTo>
                    <a:pt x="8291" y="3717"/>
                    <a:pt x="7533" y="2002"/>
                    <a:pt x="6427" y="64"/>
                  </a:cubicBezTo>
                  <a:cubicBezTo>
                    <a:pt x="6403" y="22"/>
                    <a:pt x="6360" y="0"/>
                    <a:pt x="6317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41"/>
            <p:cNvSpPr/>
            <p:nvPr/>
          </p:nvSpPr>
          <p:spPr>
            <a:xfrm>
              <a:off x="5937031" y="2844734"/>
              <a:ext cx="716879" cy="353487"/>
            </a:xfrm>
            <a:custGeom>
              <a:rect b="b" l="l" r="r" t="t"/>
              <a:pathLst>
                <a:path extrusionOk="0" h="9815" w="19905">
                  <a:moveTo>
                    <a:pt x="7807" y="0"/>
                  </a:moveTo>
                  <a:lnTo>
                    <a:pt x="0" y="2772"/>
                  </a:lnTo>
                  <a:lnTo>
                    <a:pt x="10925" y="9815"/>
                  </a:lnTo>
                  <a:lnTo>
                    <a:pt x="19905" y="6151"/>
                  </a:lnTo>
                  <a:lnTo>
                    <a:pt x="780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41"/>
            <p:cNvSpPr/>
            <p:nvPr/>
          </p:nvSpPr>
          <p:spPr>
            <a:xfrm>
              <a:off x="5932493" y="2840232"/>
              <a:ext cx="726062" cy="362527"/>
            </a:xfrm>
            <a:custGeom>
              <a:rect b="b" l="l" r="r" t="t"/>
              <a:pathLst>
                <a:path extrusionOk="0" h="10066" w="20160">
                  <a:moveTo>
                    <a:pt x="7923" y="261"/>
                  </a:moveTo>
                  <a:lnTo>
                    <a:pt x="19735" y="6263"/>
                  </a:lnTo>
                  <a:lnTo>
                    <a:pt x="11061" y="9800"/>
                  </a:lnTo>
                  <a:lnTo>
                    <a:pt x="408" y="2929"/>
                  </a:lnTo>
                  <a:lnTo>
                    <a:pt x="7923" y="261"/>
                  </a:lnTo>
                  <a:close/>
                  <a:moveTo>
                    <a:pt x="7930" y="1"/>
                  </a:moveTo>
                  <a:cubicBezTo>
                    <a:pt x="7917" y="1"/>
                    <a:pt x="7904" y="2"/>
                    <a:pt x="7892" y="7"/>
                  </a:cubicBezTo>
                  <a:lnTo>
                    <a:pt x="84" y="2783"/>
                  </a:lnTo>
                  <a:cubicBezTo>
                    <a:pt x="43" y="2797"/>
                    <a:pt x="12" y="2835"/>
                    <a:pt x="4" y="2884"/>
                  </a:cubicBezTo>
                  <a:cubicBezTo>
                    <a:pt x="1" y="2929"/>
                    <a:pt x="22" y="2978"/>
                    <a:pt x="60" y="3002"/>
                  </a:cubicBezTo>
                  <a:lnTo>
                    <a:pt x="10981" y="10044"/>
                  </a:lnTo>
                  <a:cubicBezTo>
                    <a:pt x="11002" y="10058"/>
                    <a:pt x="11026" y="10065"/>
                    <a:pt x="11051" y="10065"/>
                  </a:cubicBezTo>
                  <a:cubicBezTo>
                    <a:pt x="11065" y="10065"/>
                    <a:pt x="11082" y="10062"/>
                    <a:pt x="11096" y="10054"/>
                  </a:cubicBezTo>
                  <a:lnTo>
                    <a:pt x="20079" y="6391"/>
                  </a:lnTo>
                  <a:cubicBezTo>
                    <a:pt x="20124" y="6370"/>
                    <a:pt x="20153" y="6328"/>
                    <a:pt x="20156" y="6279"/>
                  </a:cubicBezTo>
                  <a:cubicBezTo>
                    <a:pt x="20159" y="6231"/>
                    <a:pt x="20132" y="6186"/>
                    <a:pt x="20090" y="6165"/>
                  </a:cubicBezTo>
                  <a:lnTo>
                    <a:pt x="7989" y="13"/>
                  </a:lnTo>
                  <a:cubicBezTo>
                    <a:pt x="7970" y="5"/>
                    <a:pt x="7950" y="1"/>
                    <a:pt x="793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41"/>
            <p:cNvSpPr/>
            <p:nvPr/>
          </p:nvSpPr>
          <p:spPr>
            <a:xfrm>
              <a:off x="6030633" y="2889536"/>
              <a:ext cx="161779" cy="59857"/>
            </a:xfrm>
            <a:custGeom>
              <a:rect b="b" l="l" r="r" t="t"/>
              <a:pathLst>
                <a:path extrusionOk="0" h="1662" w="4492">
                  <a:moveTo>
                    <a:pt x="4424" y="0"/>
                  </a:moveTo>
                  <a:cubicBezTo>
                    <a:pt x="4417" y="0"/>
                    <a:pt x="4409" y="2"/>
                    <a:pt x="4402" y="5"/>
                  </a:cubicBezTo>
                  <a:lnTo>
                    <a:pt x="49" y="1539"/>
                  </a:lnTo>
                  <a:cubicBezTo>
                    <a:pt x="18" y="1549"/>
                    <a:pt x="1" y="1588"/>
                    <a:pt x="11" y="1619"/>
                  </a:cubicBezTo>
                  <a:cubicBezTo>
                    <a:pt x="21" y="1644"/>
                    <a:pt x="42" y="1661"/>
                    <a:pt x="70" y="1661"/>
                  </a:cubicBezTo>
                  <a:cubicBezTo>
                    <a:pt x="77" y="1661"/>
                    <a:pt x="84" y="1658"/>
                    <a:pt x="91" y="1658"/>
                  </a:cubicBezTo>
                  <a:lnTo>
                    <a:pt x="4444" y="120"/>
                  </a:lnTo>
                  <a:cubicBezTo>
                    <a:pt x="4474" y="109"/>
                    <a:pt x="4492" y="75"/>
                    <a:pt x="4481" y="40"/>
                  </a:cubicBezTo>
                  <a:cubicBezTo>
                    <a:pt x="4473" y="16"/>
                    <a:pt x="4449" y="0"/>
                    <a:pt x="44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41"/>
            <p:cNvSpPr/>
            <p:nvPr/>
          </p:nvSpPr>
          <p:spPr>
            <a:xfrm>
              <a:off x="6055159" y="2963295"/>
              <a:ext cx="518544" cy="182776"/>
            </a:xfrm>
            <a:custGeom>
              <a:rect b="b" l="l" r="r" t="t"/>
              <a:pathLst>
                <a:path extrusionOk="0" h="5075" w="14398">
                  <a:moveTo>
                    <a:pt x="70" y="0"/>
                  </a:moveTo>
                  <a:cubicBezTo>
                    <a:pt x="49" y="0"/>
                    <a:pt x="30" y="10"/>
                    <a:pt x="18" y="31"/>
                  </a:cubicBezTo>
                  <a:cubicBezTo>
                    <a:pt x="1" y="58"/>
                    <a:pt x="8" y="97"/>
                    <a:pt x="39" y="114"/>
                  </a:cubicBezTo>
                  <a:lnTo>
                    <a:pt x="7892" y="5065"/>
                  </a:lnTo>
                  <a:cubicBezTo>
                    <a:pt x="7903" y="5072"/>
                    <a:pt x="7913" y="5075"/>
                    <a:pt x="7923" y="5075"/>
                  </a:cubicBezTo>
                  <a:cubicBezTo>
                    <a:pt x="7933" y="5075"/>
                    <a:pt x="7941" y="5075"/>
                    <a:pt x="7948" y="5072"/>
                  </a:cubicBezTo>
                  <a:lnTo>
                    <a:pt x="14350" y="2595"/>
                  </a:lnTo>
                  <a:cubicBezTo>
                    <a:pt x="14380" y="2584"/>
                    <a:pt x="14398" y="2549"/>
                    <a:pt x="14384" y="2515"/>
                  </a:cubicBezTo>
                  <a:cubicBezTo>
                    <a:pt x="14376" y="2490"/>
                    <a:pt x="14351" y="2477"/>
                    <a:pt x="14325" y="2477"/>
                  </a:cubicBezTo>
                  <a:cubicBezTo>
                    <a:pt x="14318" y="2477"/>
                    <a:pt x="14311" y="2478"/>
                    <a:pt x="14304" y="2480"/>
                  </a:cubicBezTo>
                  <a:lnTo>
                    <a:pt x="7930" y="4943"/>
                  </a:lnTo>
                  <a:lnTo>
                    <a:pt x="105" y="10"/>
                  </a:lnTo>
                  <a:cubicBezTo>
                    <a:pt x="94" y="4"/>
                    <a:pt x="82" y="0"/>
                    <a:pt x="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41"/>
            <p:cNvSpPr/>
            <p:nvPr/>
          </p:nvSpPr>
          <p:spPr>
            <a:xfrm>
              <a:off x="6265197" y="2772164"/>
              <a:ext cx="640959" cy="186666"/>
            </a:xfrm>
            <a:custGeom>
              <a:rect b="b" l="l" r="r" t="t"/>
              <a:pathLst>
                <a:path extrusionOk="0" h="5183" w="17797">
                  <a:moveTo>
                    <a:pt x="17170" y="0"/>
                  </a:moveTo>
                  <a:cubicBezTo>
                    <a:pt x="15302" y="550"/>
                    <a:pt x="7915" y="2711"/>
                    <a:pt x="7233" y="2871"/>
                  </a:cubicBezTo>
                  <a:cubicBezTo>
                    <a:pt x="6451" y="3055"/>
                    <a:pt x="5942" y="3101"/>
                    <a:pt x="5942" y="3101"/>
                  </a:cubicBezTo>
                  <a:cubicBezTo>
                    <a:pt x="5942" y="3101"/>
                    <a:pt x="3361" y="1994"/>
                    <a:pt x="2673" y="1489"/>
                  </a:cubicBezTo>
                  <a:cubicBezTo>
                    <a:pt x="2397" y="1287"/>
                    <a:pt x="2101" y="1217"/>
                    <a:pt x="1817" y="1217"/>
                  </a:cubicBezTo>
                  <a:cubicBezTo>
                    <a:pt x="1387" y="1217"/>
                    <a:pt x="987" y="1379"/>
                    <a:pt x="738" y="1489"/>
                  </a:cubicBezTo>
                  <a:cubicBezTo>
                    <a:pt x="324" y="1674"/>
                    <a:pt x="1" y="2961"/>
                    <a:pt x="783" y="2961"/>
                  </a:cubicBezTo>
                  <a:cubicBezTo>
                    <a:pt x="868" y="2961"/>
                    <a:pt x="946" y="2961"/>
                    <a:pt x="1018" y="2961"/>
                  </a:cubicBezTo>
                  <a:cubicBezTo>
                    <a:pt x="1605" y="2961"/>
                    <a:pt x="1800" y="2997"/>
                    <a:pt x="2578" y="3654"/>
                  </a:cubicBezTo>
                  <a:cubicBezTo>
                    <a:pt x="3455" y="4391"/>
                    <a:pt x="3455" y="4760"/>
                    <a:pt x="4099" y="5035"/>
                  </a:cubicBezTo>
                  <a:cubicBezTo>
                    <a:pt x="4353" y="5144"/>
                    <a:pt x="4671" y="5182"/>
                    <a:pt x="4997" y="5182"/>
                  </a:cubicBezTo>
                  <a:cubicBezTo>
                    <a:pt x="5500" y="5182"/>
                    <a:pt x="6021" y="5092"/>
                    <a:pt x="6357" y="5035"/>
                  </a:cubicBezTo>
                  <a:cubicBezTo>
                    <a:pt x="6854" y="4951"/>
                    <a:pt x="15416" y="4384"/>
                    <a:pt x="17521" y="4273"/>
                  </a:cubicBezTo>
                  <a:cubicBezTo>
                    <a:pt x="17796" y="3114"/>
                    <a:pt x="17521" y="1306"/>
                    <a:pt x="171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41"/>
            <p:cNvSpPr/>
            <p:nvPr/>
          </p:nvSpPr>
          <p:spPr>
            <a:xfrm>
              <a:off x="6269087" y="2767734"/>
              <a:ext cx="641679" cy="195525"/>
            </a:xfrm>
            <a:custGeom>
              <a:rect b="b" l="l" r="r" t="t"/>
              <a:pathLst>
                <a:path extrusionOk="0" h="5429" w="17817">
                  <a:moveTo>
                    <a:pt x="16975" y="280"/>
                  </a:moveTo>
                  <a:cubicBezTo>
                    <a:pt x="17299" y="1522"/>
                    <a:pt x="17542" y="3171"/>
                    <a:pt x="17312" y="4278"/>
                  </a:cubicBezTo>
                  <a:cubicBezTo>
                    <a:pt x="15183" y="4393"/>
                    <a:pt x="6740" y="4952"/>
                    <a:pt x="6228" y="5036"/>
                  </a:cubicBezTo>
                  <a:lnTo>
                    <a:pt x="6197" y="5043"/>
                  </a:lnTo>
                  <a:cubicBezTo>
                    <a:pt x="5867" y="5098"/>
                    <a:pt x="5364" y="5181"/>
                    <a:pt x="4885" y="5181"/>
                  </a:cubicBezTo>
                  <a:cubicBezTo>
                    <a:pt x="4576" y="5181"/>
                    <a:pt x="4276" y="5146"/>
                    <a:pt x="4039" y="5047"/>
                  </a:cubicBezTo>
                  <a:cubicBezTo>
                    <a:pt x="3702" y="4900"/>
                    <a:pt x="3559" y="4730"/>
                    <a:pt x="3337" y="4472"/>
                  </a:cubicBezTo>
                  <a:cubicBezTo>
                    <a:pt x="3159" y="4268"/>
                    <a:pt x="2940" y="4010"/>
                    <a:pt x="2550" y="3683"/>
                  </a:cubicBezTo>
                  <a:cubicBezTo>
                    <a:pt x="1750" y="3008"/>
                    <a:pt x="1538" y="2962"/>
                    <a:pt x="874" y="2962"/>
                  </a:cubicBezTo>
                  <a:lnTo>
                    <a:pt x="675" y="2962"/>
                  </a:lnTo>
                  <a:cubicBezTo>
                    <a:pt x="487" y="2962"/>
                    <a:pt x="376" y="2872"/>
                    <a:pt x="334" y="2684"/>
                  </a:cubicBezTo>
                  <a:cubicBezTo>
                    <a:pt x="261" y="2336"/>
                    <a:pt x="477" y="1814"/>
                    <a:pt x="678" y="1724"/>
                  </a:cubicBezTo>
                  <a:cubicBezTo>
                    <a:pt x="967" y="1597"/>
                    <a:pt x="1335" y="1462"/>
                    <a:pt x="1711" y="1462"/>
                  </a:cubicBezTo>
                  <a:cubicBezTo>
                    <a:pt x="1975" y="1462"/>
                    <a:pt x="2243" y="1528"/>
                    <a:pt x="2491" y="1710"/>
                  </a:cubicBezTo>
                  <a:cubicBezTo>
                    <a:pt x="3183" y="2222"/>
                    <a:pt x="5682" y="3293"/>
                    <a:pt x="5786" y="3338"/>
                  </a:cubicBezTo>
                  <a:cubicBezTo>
                    <a:pt x="5804" y="3345"/>
                    <a:pt x="5824" y="3349"/>
                    <a:pt x="5845" y="3349"/>
                  </a:cubicBezTo>
                  <a:cubicBezTo>
                    <a:pt x="5866" y="3345"/>
                    <a:pt x="6370" y="3296"/>
                    <a:pt x="7154" y="3115"/>
                  </a:cubicBezTo>
                  <a:cubicBezTo>
                    <a:pt x="7822" y="2956"/>
                    <a:pt x="14682" y="952"/>
                    <a:pt x="16975" y="280"/>
                  </a:cubicBezTo>
                  <a:close/>
                  <a:moveTo>
                    <a:pt x="17059" y="0"/>
                  </a:moveTo>
                  <a:cubicBezTo>
                    <a:pt x="17048" y="0"/>
                    <a:pt x="17038" y="2"/>
                    <a:pt x="17028" y="5"/>
                  </a:cubicBezTo>
                  <a:cubicBezTo>
                    <a:pt x="15489" y="457"/>
                    <a:pt x="7787" y="2712"/>
                    <a:pt x="7098" y="2872"/>
                  </a:cubicBezTo>
                  <a:cubicBezTo>
                    <a:pt x="6440" y="3028"/>
                    <a:pt x="5974" y="3084"/>
                    <a:pt x="5855" y="3099"/>
                  </a:cubicBezTo>
                  <a:cubicBezTo>
                    <a:pt x="5567" y="2973"/>
                    <a:pt x="3271" y="1975"/>
                    <a:pt x="2637" y="1512"/>
                  </a:cubicBezTo>
                  <a:cubicBezTo>
                    <a:pt x="2335" y="1291"/>
                    <a:pt x="2009" y="1217"/>
                    <a:pt x="1704" y="1217"/>
                  </a:cubicBezTo>
                  <a:cubicBezTo>
                    <a:pt x="1211" y="1217"/>
                    <a:pt x="772" y="1412"/>
                    <a:pt x="578" y="1498"/>
                  </a:cubicBezTo>
                  <a:cubicBezTo>
                    <a:pt x="254" y="1644"/>
                    <a:pt x="0" y="2291"/>
                    <a:pt x="94" y="2736"/>
                  </a:cubicBezTo>
                  <a:cubicBezTo>
                    <a:pt x="156" y="3036"/>
                    <a:pt x="369" y="3210"/>
                    <a:pt x="675" y="3210"/>
                  </a:cubicBezTo>
                  <a:lnTo>
                    <a:pt x="804" y="3210"/>
                  </a:lnTo>
                  <a:cubicBezTo>
                    <a:pt x="847" y="3209"/>
                    <a:pt x="889" y="3209"/>
                    <a:pt x="928" y="3209"/>
                  </a:cubicBezTo>
                  <a:cubicBezTo>
                    <a:pt x="1486" y="3209"/>
                    <a:pt x="1653" y="3250"/>
                    <a:pt x="2390" y="3871"/>
                  </a:cubicBezTo>
                  <a:cubicBezTo>
                    <a:pt x="2766" y="4187"/>
                    <a:pt x="2979" y="4435"/>
                    <a:pt x="3149" y="4632"/>
                  </a:cubicBezTo>
                  <a:cubicBezTo>
                    <a:pt x="3382" y="4907"/>
                    <a:pt x="3552" y="5106"/>
                    <a:pt x="3942" y="5273"/>
                  </a:cubicBezTo>
                  <a:cubicBezTo>
                    <a:pt x="4214" y="5387"/>
                    <a:pt x="4548" y="5429"/>
                    <a:pt x="4888" y="5429"/>
                  </a:cubicBezTo>
                  <a:cubicBezTo>
                    <a:pt x="5389" y="5429"/>
                    <a:pt x="5901" y="5342"/>
                    <a:pt x="6239" y="5286"/>
                  </a:cubicBezTo>
                  <a:lnTo>
                    <a:pt x="6269" y="5280"/>
                  </a:lnTo>
                  <a:cubicBezTo>
                    <a:pt x="6753" y="5199"/>
                    <a:pt x="15201" y="4636"/>
                    <a:pt x="17420" y="4518"/>
                  </a:cubicBezTo>
                  <a:cubicBezTo>
                    <a:pt x="17476" y="4514"/>
                    <a:pt x="17521" y="4476"/>
                    <a:pt x="17535" y="4424"/>
                  </a:cubicBezTo>
                  <a:cubicBezTo>
                    <a:pt x="17817" y="3237"/>
                    <a:pt x="17539" y="1408"/>
                    <a:pt x="17180" y="93"/>
                  </a:cubicBezTo>
                  <a:cubicBezTo>
                    <a:pt x="17174" y="61"/>
                    <a:pt x="17153" y="33"/>
                    <a:pt x="17121" y="16"/>
                  </a:cubicBezTo>
                  <a:cubicBezTo>
                    <a:pt x="17103" y="6"/>
                    <a:pt x="17081" y="0"/>
                    <a:pt x="1705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41"/>
            <p:cNvSpPr/>
            <p:nvPr/>
          </p:nvSpPr>
          <p:spPr>
            <a:xfrm>
              <a:off x="6513159" y="2821900"/>
              <a:ext cx="385216" cy="125332"/>
            </a:xfrm>
            <a:custGeom>
              <a:rect b="b" l="l" r="r" t="t"/>
              <a:pathLst>
                <a:path extrusionOk="0" h="3480" w="10696">
                  <a:moveTo>
                    <a:pt x="10463" y="1"/>
                  </a:moveTo>
                  <a:lnTo>
                    <a:pt x="1" y="3480"/>
                  </a:lnTo>
                  <a:cubicBezTo>
                    <a:pt x="2001" y="3313"/>
                    <a:pt x="8674" y="2875"/>
                    <a:pt x="10535" y="2774"/>
                  </a:cubicBezTo>
                  <a:cubicBezTo>
                    <a:pt x="10696" y="2005"/>
                    <a:pt x="10626" y="975"/>
                    <a:pt x="10463" y="1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41"/>
            <p:cNvSpPr/>
            <p:nvPr/>
          </p:nvSpPr>
          <p:spPr>
            <a:xfrm>
              <a:off x="6168425" y="2880532"/>
              <a:ext cx="56976" cy="59605"/>
            </a:xfrm>
            <a:custGeom>
              <a:rect b="b" l="l" r="r" t="t"/>
              <a:pathLst>
                <a:path extrusionOk="0" h="1655" w="1582">
                  <a:moveTo>
                    <a:pt x="1397" y="1"/>
                  </a:moveTo>
                  <a:cubicBezTo>
                    <a:pt x="1397" y="1"/>
                    <a:pt x="430" y="554"/>
                    <a:pt x="151" y="1198"/>
                  </a:cubicBezTo>
                  <a:cubicBezTo>
                    <a:pt x="0" y="1550"/>
                    <a:pt x="98" y="1654"/>
                    <a:pt x="248" y="1654"/>
                  </a:cubicBezTo>
                  <a:cubicBezTo>
                    <a:pt x="371" y="1654"/>
                    <a:pt x="530" y="1583"/>
                    <a:pt x="613" y="1521"/>
                  </a:cubicBezTo>
                  <a:cubicBezTo>
                    <a:pt x="798" y="1382"/>
                    <a:pt x="1581" y="739"/>
                    <a:pt x="1581" y="739"/>
                  </a:cubicBezTo>
                  <a:lnTo>
                    <a:pt x="13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41"/>
            <p:cNvSpPr/>
            <p:nvPr/>
          </p:nvSpPr>
          <p:spPr>
            <a:xfrm>
              <a:off x="6165580" y="2876067"/>
              <a:ext cx="64575" cy="68537"/>
            </a:xfrm>
            <a:custGeom>
              <a:rect b="b" l="l" r="r" t="t"/>
              <a:pathLst>
                <a:path extrusionOk="0" h="1903" w="1793">
                  <a:moveTo>
                    <a:pt x="1395" y="320"/>
                  </a:moveTo>
                  <a:lnTo>
                    <a:pt x="1521" y="814"/>
                  </a:lnTo>
                  <a:cubicBezTo>
                    <a:pt x="1333" y="967"/>
                    <a:pt x="769" y="1433"/>
                    <a:pt x="620" y="1544"/>
                  </a:cubicBezTo>
                  <a:cubicBezTo>
                    <a:pt x="524" y="1615"/>
                    <a:pt x="387" y="1655"/>
                    <a:pt x="320" y="1655"/>
                  </a:cubicBezTo>
                  <a:cubicBezTo>
                    <a:pt x="304" y="1655"/>
                    <a:pt x="292" y="1653"/>
                    <a:pt x="286" y="1649"/>
                  </a:cubicBezTo>
                  <a:cubicBezTo>
                    <a:pt x="286" y="1649"/>
                    <a:pt x="251" y="1589"/>
                    <a:pt x="345" y="1371"/>
                  </a:cubicBezTo>
                  <a:cubicBezTo>
                    <a:pt x="540" y="915"/>
                    <a:pt x="1127" y="494"/>
                    <a:pt x="1395" y="320"/>
                  </a:cubicBezTo>
                  <a:close/>
                  <a:moveTo>
                    <a:pt x="1474" y="0"/>
                  </a:moveTo>
                  <a:cubicBezTo>
                    <a:pt x="1453" y="0"/>
                    <a:pt x="1432" y="6"/>
                    <a:pt x="1413" y="17"/>
                  </a:cubicBezTo>
                  <a:cubicBezTo>
                    <a:pt x="1375" y="38"/>
                    <a:pt x="408" y="598"/>
                    <a:pt x="119" y="1273"/>
                  </a:cubicBezTo>
                  <a:cubicBezTo>
                    <a:pt x="0" y="1552"/>
                    <a:pt x="4" y="1743"/>
                    <a:pt x="133" y="1844"/>
                  </a:cubicBezTo>
                  <a:cubicBezTo>
                    <a:pt x="188" y="1886"/>
                    <a:pt x="258" y="1902"/>
                    <a:pt x="328" y="1902"/>
                  </a:cubicBezTo>
                  <a:cubicBezTo>
                    <a:pt x="495" y="1902"/>
                    <a:pt x="679" y="1809"/>
                    <a:pt x="766" y="1743"/>
                  </a:cubicBezTo>
                  <a:cubicBezTo>
                    <a:pt x="950" y="1604"/>
                    <a:pt x="1705" y="984"/>
                    <a:pt x="1740" y="956"/>
                  </a:cubicBezTo>
                  <a:cubicBezTo>
                    <a:pt x="1775" y="926"/>
                    <a:pt x="1792" y="876"/>
                    <a:pt x="1782" y="831"/>
                  </a:cubicBezTo>
                  <a:lnTo>
                    <a:pt x="1598" y="94"/>
                  </a:lnTo>
                  <a:cubicBezTo>
                    <a:pt x="1587" y="55"/>
                    <a:pt x="1559" y="24"/>
                    <a:pt x="1524" y="10"/>
                  </a:cubicBezTo>
                  <a:cubicBezTo>
                    <a:pt x="1509" y="4"/>
                    <a:pt x="1492" y="0"/>
                    <a:pt x="1474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41"/>
            <p:cNvSpPr/>
            <p:nvPr/>
          </p:nvSpPr>
          <p:spPr>
            <a:xfrm>
              <a:off x="6207033" y="2863894"/>
              <a:ext cx="43290" cy="96772"/>
            </a:xfrm>
            <a:custGeom>
              <a:rect b="b" l="l" r="r" t="t"/>
              <a:pathLst>
                <a:path extrusionOk="0" h="2687" w="1202">
                  <a:moveTo>
                    <a:pt x="599" y="0"/>
                  </a:moveTo>
                  <a:cubicBezTo>
                    <a:pt x="599" y="0"/>
                    <a:pt x="1" y="324"/>
                    <a:pt x="95" y="1107"/>
                  </a:cubicBezTo>
                  <a:cubicBezTo>
                    <a:pt x="171" y="1766"/>
                    <a:pt x="773" y="2687"/>
                    <a:pt x="1015" y="2687"/>
                  </a:cubicBezTo>
                  <a:cubicBezTo>
                    <a:pt x="1060" y="2687"/>
                    <a:pt x="1093" y="2654"/>
                    <a:pt x="1107" y="2582"/>
                  </a:cubicBezTo>
                  <a:cubicBezTo>
                    <a:pt x="1201" y="2119"/>
                    <a:pt x="599" y="0"/>
                    <a:pt x="5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41"/>
            <p:cNvSpPr/>
            <p:nvPr/>
          </p:nvSpPr>
          <p:spPr>
            <a:xfrm>
              <a:off x="6202279" y="2859428"/>
              <a:ext cx="52438" cy="105740"/>
            </a:xfrm>
            <a:custGeom>
              <a:rect b="b" l="l" r="r" t="t"/>
              <a:pathLst>
                <a:path extrusionOk="0" h="2936" w="1456">
                  <a:moveTo>
                    <a:pt x="662" y="330"/>
                  </a:moveTo>
                  <a:cubicBezTo>
                    <a:pt x="888" y="1150"/>
                    <a:pt x="1160" y="2316"/>
                    <a:pt x="1118" y="2674"/>
                  </a:cubicBezTo>
                  <a:cubicBezTo>
                    <a:pt x="926" y="2563"/>
                    <a:pt x="422" y="1818"/>
                    <a:pt x="349" y="1216"/>
                  </a:cubicBezTo>
                  <a:cubicBezTo>
                    <a:pt x="293" y="747"/>
                    <a:pt x="513" y="465"/>
                    <a:pt x="662" y="330"/>
                  </a:cubicBezTo>
                  <a:close/>
                  <a:moveTo>
                    <a:pt x="735" y="1"/>
                  </a:moveTo>
                  <a:cubicBezTo>
                    <a:pt x="714" y="1"/>
                    <a:pt x="694" y="6"/>
                    <a:pt x="675" y="16"/>
                  </a:cubicBezTo>
                  <a:cubicBezTo>
                    <a:pt x="648" y="31"/>
                    <a:pt x="1" y="389"/>
                    <a:pt x="102" y="1245"/>
                  </a:cubicBezTo>
                  <a:cubicBezTo>
                    <a:pt x="182" y="1926"/>
                    <a:pt x="794" y="2921"/>
                    <a:pt x="1139" y="2936"/>
                  </a:cubicBezTo>
                  <a:lnTo>
                    <a:pt x="1146" y="2936"/>
                  </a:lnTo>
                  <a:cubicBezTo>
                    <a:pt x="1194" y="2936"/>
                    <a:pt x="1323" y="2915"/>
                    <a:pt x="1361" y="2730"/>
                  </a:cubicBezTo>
                  <a:cubicBezTo>
                    <a:pt x="1455" y="2253"/>
                    <a:pt x="916" y="312"/>
                    <a:pt x="853" y="93"/>
                  </a:cubicBezTo>
                  <a:cubicBezTo>
                    <a:pt x="842" y="55"/>
                    <a:pt x="815" y="26"/>
                    <a:pt x="780" y="10"/>
                  </a:cubicBezTo>
                  <a:cubicBezTo>
                    <a:pt x="765" y="4"/>
                    <a:pt x="750" y="1"/>
                    <a:pt x="735" y="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41"/>
            <p:cNvSpPr/>
            <p:nvPr/>
          </p:nvSpPr>
          <p:spPr>
            <a:xfrm>
              <a:off x="6218702" y="2839079"/>
              <a:ext cx="56436" cy="119462"/>
            </a:xfrm>
            <a:custGeom>
              <a:rect b="b" l="l" r="r" t="t"/>
              <a:pathLst>
                <a:path extrusionOk="0" h="3317" w="1567">
                  <a:moveTo>
                    <a:pt x="1430" y="0"/>
                  </a:moveTo>
                  <a:cubicBezTo>
                    <a:pt x="1430" y="0"/>
                    <a:pt x="553" y="230"/>
                    <a:pt x="275" y="689"/>
                  </a:cubicBezTo>
                  <a:cubicBezTo>
                    <a:pt x="1" y="1152"/>
                    <a:pt x="460" y="3132"/>
                    <a:pt x="783" y="3271"/>
                  </a:cubicBezTo>
                  <a:cubicBezTo>
                    <a:pt x="857" y="3302"/>
                    <a:pt x="929" y="3316"/>
                    <a:pt x="996" y="3316"/>
                  </a:cubicBezTo>
                  <a:cubicBezTo>
                    <a:pt x="1223" y="3316"/>
                    <a:pt x="1403" y="3152"/>
                    <a:pt x="1476" y="2902"/>
                  </a:cubicBezTo>
                  <a:cubicBezTo>
                    <a:pt x="1566" y="2579"/>
                    <a:pt x="1430" y="0"/>
                    <a:pt x="14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41"/>
            <p:cNvSpPr/>
            <p:nvPr/>
          </p:nvSpPr>
          <p:spPr>
            <a:xfrm>
              <a:off x="6216829" y="2834577"/>
              <a:ext cx="62702" cy="128466"/>
            </a:xfrm>
            <a:custGeom>
              <a:rect b="b" l="l" r="r" t="t"/>
              <a:pathLst>
                <a:path extrusionOk="0" h="3567" w="1741">
                  <a:moveTo>
                    <a:pt x="1364" y="289"/>
                  </a:moveTo>
                  <a:cubicBezTo>
                    <a:pt x="1416" y="1288"/>
                    <a:pt x="1469" y="2783"/>
                    <a:pt x="1410" y="2992"/>
                  </a:cubicBezTo>
                  <a:cubicBezTo>
                    <a:pt x="1368" y="3135"/>
                    <a:pt x="1288" y="3239"/>
                    <a:pt x="1183" y="3288"/>
                  </a:cubicBezTo>
                  <a:cubicBezTo>
                    <a:pt x="1143" y="3308"/>
                    <a:pt x="1098" y="3317"/>
                    <a:pt x="1052" y="3317"/>
                  </a:cubicBezTo>
                  <a:cubicBezTo>
                    <a:pt x="998" y="3317"/>
                    <a:pt x="942" y="3305"/>
                    <a:pt x="884" y="3281"/>
                  </a:cubicBezTo>
                  <a:cubicBezTo>
                    <a:pt x="853" y="3267"/>
                    <a:pt x="731" y="3114"/>
                    <a:pt x="589" y="2630"/>
                  </a:cubicBezTo>
                  <a:cubicBezTo>
                    <a:pt x="372" y="1903"/>
                    <a:pt x="303" y="1100"/>
                    <a:pt x="435" y="877"/>
                  </a:cubicBezTo>
                  <a:cubicBezTo>
                    <a:pt x="620" y="575"/>
                    <a:pt x="1117" y="372"/>
                    <a:pt x="1364" y="289"/>
                  </a:cubicBezTo>
                  <a:close/>
                  <a:moveTo>
                    <a:pt x="1476" y="1"/>
                  </a:moveTo>
                  <a:cubicBezTo>
                    <a:pt x="1467" y="1"/>
                    <a:pt x="1457" y="2"/>
                    <a:pt x="1448" y="3"/>
                  </a:cubicBezTo>
                  <a:cubicBezTo>
                    <a:pt x="1413" y="14"/>
                    <a:pt x="522" y="254"/>
                    <a:pt x="223" y="752"/>
                  </a:cubicBezTo>
                  <a:cubicBezTo>
                    <a:pt x="0" y="1124"/>
                    <a:pt x="188" y="2206"/>
                    <a:pt x="387" y="2818"/>
                  </a:cubicBezTo>
                  <a:cubicBezTo>
                    <a:pt x="581" y="3420"/>
                    <a:pt x="735" y="3486"/>
                    <a:pt x="787" y="3507"/>
                  </a:cubicBezTo>
                  <a:cubicBezTo>
                    <a:pt x="877" y="3545"/>
                    <a:pt x="964" y="3566"/>
                    <a:pt x="1048" y="3566"/>
                  </a:cubicBezTo>
                  <a:cubicBezTo>
                    <a:pt x="1135" y="3566"/>
                    <a:pt x="1215" y="3549"/>
                    <a:pt x="1291" y="3510"/>
                  </a:cubicBezTo>
                  <a:cubicBezTo>
                    <a:pt x="1458" y="3430"/>
                    <a:pt x="1587" y="3271"/>
                    <a:pt x="1646" y="3062"/>
                  </a:cubicBezTo>
                  <a:cubicBezTo>
                    <a:pt x="1740" y="2728"/>
                    <a:pt x="1618" y="382"/>
                    <a:pt x="1604" y="119"/>
                  </a:cubicBezTo>
                  <a:cubicBezTo>
                    <a:pt x="1601" y="80"/>
                    <a:pt x="1583" y="45"/>
                    <a:pt x="1552" y="24"/>
                  </a:cubicBezTo>
                  <a:cubicBezTo>
                    <a:pt x="1531" y="9"/>
                    <a:pt x="1504" y="1"/>
                    <a:pt x="1476" y="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41"/>
            <p:cNvSpPr/>
            <p:nvPr/>
          </p:nvSpPr>
          <p:spPr>
            <a:xfrm>
              <a:off x="6250287" y="2822404"/>
              <a:ext cx="59677" cy="147013"/>
            </a:xfrm>
            <a:custGeom>
              <a:rect b="b" l="l" r="r" t="t"/>
              <a:pathLst>
                <a:path extrusionOk="0" h="4082" w="1657">
                  <a:moveTo>
                    <a:pt x="1656" y="1"/>
                  </a:moveTo>
                  <a:cubicBezTo>
                    <a:pt x="1656" y="1"/>
                    <a:pt x="505" y="1"/>
                    <a:pt x="369" y="553"/>
                  </a:cubicBezTo>
                  <a:cubicBezTo>
                    <a:pt x="230" y="1107"/>
                    <a:pt x="0" y="3504"/>
                    <a:pt x="230" y="3869"/>
                  </a:cubicBezTo>
                  <a:cubicBezTo>
                    <a:pt x="320" y="4014"/>
                    <a:pt x="432" y="4081"/>
                    <a:pt x="545" y="4081"/>
                  </a:cubicBezTo>
                  <a:cubicBezTo>
                    <a:pt x="721" y="4081"/>
                    <a:pt x="901" y="3921"/>
                    <a:pt x="1012" y="3640"/>
                  </a:cubicBezTo>
                  <a:cubicBezTo>
                    <a:pt x="1197" y="3180"/>
                    <a:pt x="1656" y="1"/>
                    <a:pt x="16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41"/>
            <p:cNvSpPr/>
            <p:nvPr/>
          </p:nvSpPr>
          <p:spPr>
            <a:xfrm>
              <a:off x="6244885" y="2818011"/>
              <a:ext cx="69689" cy="155909"/>
            </a:xfrm>
            <a:custGeom>
              <a:rect b="b" l="l" r="r" t="t"/>
              <a:pathLst>
                <a:path extrusionOk="0" h="4329" w="1935">
                  <a:moveTo>
                    <a:pt x="1663" y="251"/>
                  </a:moveTo>
                  <a:lnTo>
                    <a:pt x="1663" y="251"/>
                  </a:lnTo>
                  <a:cubicBezTo>
                    <a:pt x="1496" y="1382"/>
                    <a:pt x="1183" y="3379"/>
                    <a:pt x="1048" y="3717"/>
                  </a:cubicBezTo>
                  <a:cubicBezTo>
                    <a:pt x="965" y="3925"/>
                    <a:pt x="833" y="4068"/>
                    <a:pt x="711" y="4078"/>
                  </a:cubicBezTo>
                  <a:cubicBezTo>
                    <a:pt x="705" y="4079"/>
                    <a:pt x="699" y="4079"/>
                    <a:pt x="693" y="4079"/>
                  </a:cubicBezTo>
                  <a:cubicBezTo>
                    <a:pt x="598" y="4079"/>
                    <a:pt x="527" y="3998"/>
                    <a:pt x="484" y="3929"/>
                  </a:cubicBezTo>
                  <a:cubicBezTo>
                    <a:pt x="293" y="3623"/>
                    <a:pt x="481" y="1333"/>
                    <a:pt x="637" y="707"/>
                  </a:cubicBezTo>
                  <a:cubicBezTo>
                    <a:pt x="717" y="380"/>
                    <a:pt x="1313" y="276"/>
                    <a:pt x="1663" y="251"/>
                  </a:cubicBezTo>
                  <a:close/>
                  <a:moveTo>
                    <a:pt x="1806" y="1"/>
                  </a:moveTo>
                  <a:cubicBezTo>
                    <a:pt x="1681" y="1"/>
                    <a:pt x="554" y="18"/>
                    <a:pt x="398" y="645"/>
                  </a:cubicBezTo>
                  <a:cubicBezTo>
                    <a:pt x="279" y="1121"/>
                    <a:pt x="1" y="3619"/>
                    <a:pt x="276" y="4057"/>
                  </a:cubicBezTo>
                  <a:cubicBezTo>
                    <a:pt x="383" y="4235"/>
                    <a:pt x="529" y="4329"/>
                    <a:pt x="693" y="4329"/>
                  </a:cubicBezTo>
                  <a:cubicBezTo>
                    <a:pt x="707" y="4329"/>
                    <a:pt x="717" y="4329"/>
                    <a:pt x="732" y="4325"/>
                  </a:cubicBezTo>
                  <a:cubicBezTo>
                    <a:pt x="950" y="4308"/>
                    <a:pt x="1156" y="4113"/>
                    <a:pt x="1278" y="3807"/>
                  </a:cubicBezTo>
                  <a:cubicBezTo>
                    <a:pt x="1466" y="3341"/>
                    <a:pt x="1911" y="272"/>
                    <a:pt x="1931" y="140"/>
                  </a:cubicBezTo>
                  <a:cubicBezTo>
                    <a:pt x="1935" y="105"/>
                    <a:pt x="1925" y="70"/>
                    <a:pt x="1901" y="43"/>
                  </a:cubicBezTo>
                  <a:cubicBezTo>
                    <a:pt x="1876" y="15"/>
                    <a:pt x="1845" y="1"/>
                    <a:pt x="1806" y="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41"/>
            <p:cNvSpPr/>
            <p:nvPr/>
          </p:nvSpPr>
          <p:spPr>
            <a:xfrm>
              <a:off x="6279711" y="2667793"/>
              <a:ext cx="96268" cy="352587"/>
            </a:xfrm>
            <a:custGeom>
              <a:rect b="b" l="l" r="r" t="t"/>
              <a:pathLst>
                <a:path extrusionOk="0" h="9790" w="2673">
                  <a:moveTo>
                    <a:pt x="1890" y="0"/>
                  </a:moveTo>
                  <a:lnTo>
                    <a:pt x="1" y="8618"/>
                  </a:lnTo>
                  <a:lnTo>
                    <a:pt x="296" y="9718"/>
                  </a:lnTo>
                  <a:cubicBezTo>
                    <a:pt x="309" y="9763"/>
                    <a:pt x="350" y="9790"/>
                    <a:pt x="392" y="9790"/>
                  </a:cubicBezTo>
                  <a:cubicBezTo>
                    <a:pt x="417" y="9790"/>
                    <a:pt x="443" y="9780"/>
                    <a:pt x="463" y="9760"/>
                  </a:cubicBezTo>
                  <a:lnTo>
                    <a:pt x="1292" y="8938"/>
                  </a:lnTo>
                  <a:lnTo>
                    <a:pt x="2673" y="233"/>
                  </a:lnTo>
                  <a:lnTo>
                    <a:pt x="189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41"/>
            <p:cNvSpPr/>
            <p:nvPr/>
          </p:nvSpPr>
          <p:spPr>
            <a:xfrm>
              <a:off x="6350408" y="2656592"/>
              <a:ext cx="22978" cy="17503"/>
            </a:xfrm>
            <a:custGeom>
              <a:rect b="b" l="l" r="r" t="t"/>
              <a:pathLst>
                <a:path extrusionOk="0" h="486" w="638">
                  <a:moveTo>
                    <a:pt x="347" y="0"/>
                  </a:moveTo>
                  <a:cubicBezTo>
                    <a:pt x="172" y="0"/>
                    <a:pt x="0" y="301"/>
                    <a:pt x="0" y="301"/>
                  </a:cubicBezTo>
                  <a:lnTo>
                    <a:pt x="637" y="486"/>
                  </a:lnTo>
                  <a:cubicBezTo>
                    <a:pt x="565" y="115"/>
                    <a:pt x="456" y="0"/>
                    <a:pt x="347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41"/>
            <p:cNvSpPr/>
            <p:nvPr/>
          </p:nvSpPr>
          <p:spPr>
            <a:xfrm>
              <a:off x="6286734" y="2918636"/>
              <a:ext cx="207410" cy="78333"/>
            </a:xfrm>
            <a:custGeom>
              <a:rect b="b" l="l" r="r" t="t"/>
              <a:pathLst>
                <a:path extrusionOk="0" h="2175" w="5759">
                  <a:moveTo>
                    <a:pt x="3549" y="1"/>
                  </a:moveTo>
                  <a:cubicBezTo>
                    <a:pt x="3549" y="1"/>
                    <a:pt x="2489" y="415"/>
                    <a:pt x="1660" y="783"/>
                  </a:cubicBezTo>
                  <a:cubicBezTo>
                    <a:pt x="829" y="1152"/>
                    <a:pt x="0" y="1337"/>
                    <a:pt x="91" y="1844"/>
                  </a:cubicBezTo>
                  <a:cubicBezTo>
                    <a:pt x="137" y="2091"/>
                    <a:pt x="246" y="2174"/>
                    <a:pt x="416" y="2174"/>
                  </a:cubicBezTo>
                  <a:cubicBezTo>
                    <a:pt x="596" y="2174"/>
                    <a:pt x="844" y="2079"/>
                    <a:pt x="1153" y="1984"/>
                  </a:cubicBezTo>
                  <a:cubicBezTo>
                    <a:pt x="1751" y="1799"/>
                    <a:pt x="2534" y="1521"/>
                    <a:pt x="3685" y="1382"/>
                  </a:cubicBezTo>
                  <a:cubicBezTo>
                    <a:pt x="4837" y="1247"/>
                    <a:pt x="5759" y="185"/>
                    <a:pt x="5759" y="185"/>
                  </a:cubicBezTo>
                  <a:lnTo>
                    <a:pt x="35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41"/>
            <p:cNvSpPr/>
            <p:nvPr/>
          </p:nvSpPr>
          <p:spPr>
            <a:xfrm>
              <a:off x="6282376" y="2914206"/>
              <a:ext cx="216774" cy="87156"/>
            </a:xfrm>
            <a:custGeom>
              <a:rect b="b" l="l" r="r" t="t"/>
              <a:pathLst>
                <a:path extrusionOk="0" h="2420" w="6019">
                  <a:moveTo>
                    <a:pt x="3669" y="0"/>
                  </a:moveTo>
                  <a:cubicBezTo>
                    <a:pt x="3654" y="0"/>
                    <a:pt x="3639" y="3"/>
                    <a:pt x="3625" y="8"/>
                  </a:cubicBezTo>
                  <a:cubicBezTo>
                    <a:pt x="3615" y="13"/>
                    <a:pt x="2554" y="430"/>
                    <a:pt x="1729" y="795"/>
                  </a:cubicBezTo>
                  <a:cubicBezTo>
                    <a:pt x="1555" y="872"/>
                    <a:pt x="1385" y="941"/>
                    <a:pt x="1218" y="1007"/>
                  </a:cubicBezTo>
                  <a:cubicBezTo>
                    <a:pt x="564" y="1265"/>
                    <a:pt x="0" y="1491"/>
                    <a:pt x="91" y="1988"/>
                  </a:cubicBezTo>
                  <a:cubicBezTo>
                    <a:pt x="126" y="2173"/>
                    <a:pt x="195" y="2295"/>
                    <a:pt x="306" y="2361"/>
                  </a:cubicBezTo>
                  <a:cubicBezTo>
                    <a:pt x="376" y="2402"/>
                    <a:pt x="452" y="2420"/>
                    <a:pt x="536" y="2420"/>
                  </a:cubicBezTo>
                  <a:cubicBezTo>
                    <a:pt x="696" y="2420"/>
                    <a:pt x="887" y="2357"/>
                    <a:pt x="1123" y="2284"/>
                  </a:cubicBezTo>
                  <a:lnTo>
                    <a:pt x="1534" y="2155"/>
                  </a:lnTo>
                  <a:cubicBezTo>
                    <a:pt x="2105" y="1975"/>
                    <a:pt x="2818" y="1749"/>
                    <a:pt x="3824" y="1630"/>
                  </a:cubicBezTo>
                  <a:cubicBezTo>
                    <a:pt x="5006" y="1487"/>
                    <a:pt x="5936" y="433"/>
                    <a:pt x="5974" y="392"/>
                  </a:cubicBezTo>
                  <a:cubicBezTo>
                    <a:pt x="6019" y="339"/>
                    <a:pt x="6012" y="259"/>
                    <a:pt x="5963" y="214"/>
                  </a:cubicBezTo>
                  <a:cubicBezTo>
                    <a:pt x="5940" y="194"/>
                    <a:pt x="5911" y="184"/>
                    <a:pt x="5882" y="184"/>
                  </a:cubicBezTo>
                  <a:cubicBezTo>
                    <a:pt x="5847" y="184"/>
                    <a:pt x="5811" y="199"/>
                    <a:pt x="5786" y="228"/>
                  </a:cubicBezTo>
                  <a:cubicBezTo>
                    <a:pt x="5779" y="238"/>
                    <a:pt x="4881" y="1254"/>
                    <a:pt x="3792" y="1383"/>
                  </a:cubicBezTo>
                  <a:cubicBezTo>
                    <a:pt x="2766" y="1505"/>
                    <a:pt x="2042" y="1734"/>
                    <a:pt x="1457" y="1919"/>
                  </a:cubicBezTo>
                  <a:lnTo>
                    <a:pt x="1047" y="2048"/>
                  </a:lnTo>
                  <a:cubicBezTo>
                    <a:pt x="843" y="2112"/>
                    <a:pt x="659" y="2171"/>
                    <a:pt x="537" y="2171"/>
                  </a:cubicBezTo>
                  <a:cubicBezTo>
                    <a:pt x="495" y="2171"/>
                    <a:pt x="460" y="2165"/>
                    <a:pt x="435" y="2149"/>
                  </a:cubicBezTo>
                  <a:cubicBezTo>
                    <a:pt x="389" y="2121"/>
                    <a:pt x="355" y="2054"/>
                    <a:pt x="334" y="1943"/>
                  </a:cubicBezTo>
                  <a:cubicBezTo>
                    <a:pt x="282" y="1658"/>
                    <a:pt x="672" y="1491"/>
                    <a:pt x="1308" y="1237"/>
                  </a:cubicBezTo>
                  <a:cubicBezTo>
                    <a:pt x="1478" y="1171"/>
                    <a:pt x="1653" y="1098"/>
                    <a:pt x="1830" y="1021"/>
                  </a:cubicBezTo>
                  <a:cubicBezTo>
                    <a:pt x="2647" y="656"/>
                    <a:pt x="3705" y="246"/>
                    <a:pt x="3716" y="238"/>
                  </a:cubicBezTo>
                  <a:cubicBezTo>
                    <a:pt x="3779" y="214"/>
                    <a:pt x="3810" y="145"/>
                    <a:pt x="3785" y="79"/>
                  </a:cubicBezTo>
                  <a:cubicBezTo>
                    <a:pt x="3767" y="30"/>
                    <a:pt x="3719" y="0"/>
                    <a:pt x="3669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41"/>
            <p:cNvSpPr/>
            <p:nvPr/>
          </p:nvSpPr>
          <p:spPr>
            <a:xfrm>
              <a:off x="5058415" y="2359758"/>
              <a:ext cx="454905" cy="422852"/>
            </a:xfrm>
            <a:custGeom>
              <a:rect b="b" l="l" r="r" t="t"/>
              <a:pathLst>
                <a:path extrusionOk="0" h="11741" w="12631">
                  <a:moveTo>
                    <a:pt x="70" y="1"/>
                  </a:moveTo>
                  <a:cubicBezTo>
                    <a:pt x="54" y="1"/>
                    <a:pt x="38" y="8"/>
                    <a:pt x="25" y="23"/>
                  </a:cubicBezTo>
                  <a:cubicBezTo>
                    <a:pt x="1" y="47"/>
                    <a:pt x="4" y="85"/>
                    <a:pt x="28" y="110"/>
                  </a:cubicBezTo>
                  <a:lnTo>
                    <a:pt x="12522" y="11726"/>
                  </a:lnTo>
                  <a:cubicBezTo>
                    <a:pt x="12533" y="11737"/>
                    <a:pt x="12547" y="11740"/>
                    <a:pt x="12563" y="11740"/>
                  </a:cubicBezTo>
                  <a:cubicBezTo>
                    <a:pt x="12578" y="11740"/>
                    <a:pt x="12595" y="11734"/>
                    <a:pt x="12609" y="11723"/>
                  </a:cubicBezTo>
                  <a:cubicBezTo>
                    <a:pt x="12630" y="11695"/>
                    <a:pt x="12630" y="11657"/>
                    <a:pt x="12605" y="11636"/>
                  </a:cubicBezTo>
                  <a:lnTo>
                    <a:pt x="112" y="19"/>
                  </a:lnTo>
                  <a:cubicBezTo>
                    <a:pt x="100" y="7"/>
                    <a:pt x="85" y="1"/>
                    <a:pt x="7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41"/>
            <p:cNvSpPr/>
            <p:nvPr/>
          </p:nvSpPr>
          <p:spPr>
            <a:xfrm>
              <a:off x="7313838" y="3674336"/>
              <a:ext cx="341602" cy="237087"/>
            </a:xfrm>
            <a:custGeom>
              <a:rect b="b" l="l" r="r" t="t"/>
              <a:pathLst>
                <a:path extrusionOk="0" h="6583" w="9485">
                  <a:moveTo>
                    <a:pt x="1" y="0"/>
                  </a:moveTo>
                  <a:lnTo>
                    <a:pt x="508" y="3761"/>
                  </a:lnTo>
                  <a:cubicBezTo>
                    <a:pt x="508" y="5320"/>
                    <a:pt x="2405" y="6583"/>
                    <a:pt x="4743" y="6583"/>
                  </a:cubicBezTo>
                  <a:cubicBezTo>
                    <a:pt x="7081" y="6583"/>
                    <a:pt x="8977" y="5320"/>
                    <a:pt x="8977" y="3761"/>
                  </a:cubicBezTo>
                  <a:lnTo>
                    <a:pt x="9485" y="0"/>
                  </a:ln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41"/>
            <p:cNvSpPr/>
            <p:nvPr/>
          </p:nvSpPr>
          <p:spPr>
            <a:xfrm>
              <a:off x="7309193" y="3669942"/>
              <a:ext cx="350894" cy="245982"/>
            </a:xfrm>
            <a:custGeom>
              <a:rect b="b" l="l" r="r" t="t"/>
              <a:pathLst>
                <a:path extrusionOk="0" h="6830" w="9743">
                  <a:moveTo>
                    <a:pt x="9474" y="248"/>
                  </a:moveTo>
                  <a:lnTo>
                    <a:pt x="8981" y="3883"/>
                  </a:lnTo>
                  <a:cubicBezTo>
                    <a:pt x="8981" y="5373"/>
                    <a:pt x="7136" y="6584"/>
                    <a:pt x="4872" y="6584"/>
                  </a:cubicBezTo>
                  <a:cubicBezTo>
                    <a:pt x="2606" y="6584"/>
                    <a:pt x="763" y="5373"/>
                    <a:pt x="763" y="3866"/>
                  </a:cubicBezTo>
                  <a:lnTo>
                    <a:pt x="272" y="248"/>
                  </a:lnTo>
                  <a:close/>
                  <a:moveTo>
                    <a:pt x="130" y="1"/>
                  </a:moveTo>
                  <a:cubicBezTo>
                    <a:pt x="95" y="1"/>
                    <a:pt x="60" y="15"/>
                    <a:pt x="35" y="42"/>
                  </a:cubicBezTo>
                  <a:cubicBezTo>
                    <a:pt x="11" y="71"/>
                    <a:pt x="0" y="105"/>
                    <a:pt x="8" y="140"/>
                  </a:cubicBezTo>
                  <a:lnTo>
                    <a:pt x="516" y="3883"/>
                  </a:lnTo>
                  <a:cubicBezTo>
                    <a:pt x="516" y="5508"/>
                    <a:pt x="2471" y="6830"/>
                    <a:pt x="4872" y="6830"/>
                  </a:cubicBezTo>
                  <a:cubicBezTo>
                    <a:pt x="7276" y="6830"/>
                    <a:pt x="9227" y="5508"/>
                    <a:pt x="9227" y="3901"/>
                  </a:cubicBezTo>
                  <a:lnTo>
                    <a:pt x="9736" y="140"/>
                  </a:lnTo>
                  <a:cubicBezTo>
                    <a:pt x="9742" y="105"/>
                    <a:pt x="9732" y="71"/>
                    <a:pt x="9707" y="42"/>
                  </a:cubicBezTo>
                  <a:cubicBezTo>
                    <a:pt x="9683" y="15"/>
                    <a:pt x="9652" y="1"/>
                    <a:pt x="961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41"/>
            <p:cNvSpPr/>
            <p:nvPr/>
          </p:nvSpPr>
          <p:spPr>
            <a:xfrm>
              <a:off x="7313838" y="3560565"/>
              <a:ext cx="341602" cy="227723"/>
            </a:xfrm>
            <a:custGeom>
              <a:rect b="b" l="l" r="r" t="t"/>
              <a:pathLst>
                <a:path extrusionOk="0" h="6323" w="9485">
                  <a:moveTo>
                    <a:pt x="4743" y="1"/>
                  </a:moveTo>
                  <a:cubicBezTo>
                    <a:pt x="2123" y="1"/>
                    <a:pt x="1" y="1413"/>
                    <a:pt x="1" y="3159"/>
                  </a:cubicBezTo>
                  <a:cubicBezTo>
                    <a:pt x="1" y="4906"/>
                    <a:pt x="2123" y="6322"/>
                    <a:pt x="4743" y="6322"/>
                  </a:cubicBezTo>
                  <a:cubicBezTo>
                    <a:pt x="7362" y="6322"/>
                    <a:pt x="9485" y="4906"/>
                    <a:pt x="9485" y="3159"/>
                  </a:cubicBezTo>
                  <a:cubicBezTo>
                    <a:pt x="9485" y="1413"/>
                    <a:pt x="7362" y="1"/>
                    <a:pt x="4743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41"/>
            <p:cNvSpPr/>
            <p:nvPr/>
          </p:nvSpPr>
          <p:spPr>
            <a:xfrm>
              <a:off x="7309337" y="3556063"/>
              <a:ext cx="350606" cy="236727"/>
            </a:xfrm>
            <a:custGeom>
              <a:rect b="b" l="l" r="r" t="t"/>
              <a:pathLst>
                <a:path extrusionOk="0" h="6573" w="9735">
                  <a:moveTo>
                    <a:pt x="4868" y="248"/>
                  </a:moveTo>
                  <a:cubicBezTo>
                    <a:pt x="7415" y="248"/>
                    <a:pt x="9488" y="1611"/>
                    <a:pt x="9488" y="3284"/>
                  </a:cubicBezTo>
                  <a:cubicBezTo>
                    <a:pt x="9488" y="4961"/>
                    <a:pt x="7415" y="6322"/>
                    <a:pt x="4868" y="6322"/>
                  </a:cubicBezTo>
                  <a:cubicBezTo>
                    <a:pt x="2321" y="6322"/>
                    <a:pt x="251" y="4961"/>
                    <a:pt x="251" y="3284"/>
                  </a:cubicBezTo>
                  <a:cubicBezTo>
                    <a:pt x="251" y="1611"/>
                    <a:pt x="2321" y="248"/>
                    <a:pt x="4868" y="248"/>
                  </a:cubicBezTo>
                  <a:close/>
                  <a:moveTo>
                    <a:pt x="4868" y="0"/>
                  </a:moveTo>
                  <a:cubicBezTo>
                    <a:pt x="2185" y="0"/>
                    <a:pt x="1" y="1475"/>
                    <a:pt x="1" y="3284"/>
                  </a:cubicBezTo>
                  <a:cubicBezTo>
                    <a:pt x="1" y="5097"/>
                    <a:pt x="2185" y="6573"/>
                    <a:pt x="4868" y="6573"/>
                  </a:cubicBezTo>
                  <a:cubicBezTo>
                    <a:pt x="7550" y="6573"/>
                    <a:pt x="9735" y="5097"/>
                    <a:pt x="9735" y="3284"/>
                  </a:cubicBezTo>
                  <a:cubicBezTo>
                    <a:pt x="9735" y="1475"/>
                    <a:pt x="7550" y="0"/>
                    <a:pt x="486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41"/>
            <p:cNvSpPr/>
            <p:nvPr/>
          </p:nvSpPr>
          <p:spPr>
            <a:xfrm>
              <a:off x="7339409" y="3577456"/>
              <a:ext cx="290605" cy="193761"/>
            </a:xfrm>
            <a:custGeom>
              <a:rect b="b" l="l" r="r" t="t"/>
              <a:pathLst>
                <a:path extrusionOk="0" h="5380" w="8069">
                  <a:moveTo>
                    <a:pt x="4033" y="1"/>
                  </a:moveTo>
                  <a:cubicBezTo>
                    <a:pt x="1806" y="1"/>
                    <a:pt x="1" y="1205"/>
                    <a:pt x="1" y="2690"/>
                  </a:cubicBezTo>
                  <a:cubicBezTo>
                    <a:pt x="1" y="4176"/>
                    <a:pt x="1806" y="5380"/>
                    <a:pt x="4033" y="5380"/>
                  </a:cubicBezTo>
                  <a:cubicBezTo>
                    <a:pt x="6259" y="5380"/>
                    <a:pt x="8068" y="4176"/>
                    <a:pt x="8068" y="2690"/>
                  </a:cubicBezTo>
                  <a:cubicBezTo>
                    <a:pt x="8068" y="1205"/>
                    <a:pt x="6259" y="1"/>
                    <a:pt x="4033" y="1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41"/>
            <p:cNvSpPr/>
            <p:nvPr/>
          </p:nvSpPr>
          <p:spPr>
            <a:xfrm>
              <a:off x="7334907" y="3573062"/>
              <a:ext cx="299501" cy="202692"/>
            </a:xfrm>
            <a:custGeom>
              <a:rect b="b" l="l" r="r" t="t"/>
              <a:pathLst>
                <a:path extrusionOk="0" h="5628" w="8316">
                  <a:moveTo>
                    <a:pt x="4158" y="248"/>
                  </a:moveTo>
                  <a:cubicBezTo>
                    <a:pt x="6315" y="248"/>
                    <a:pt x="8068" y="1400"/>
                    <a:pt x="8068" y="2812"/>
                  </a:cubicBezTo>
                  <a:cubicBezTo>
                    <a:pt x="8068" y="4229"/>
                    <a:pt x="6315" y="5380"/>
                    <a:pt x="4158" y="5380"/>
                  </a:cubicBezTo>
                  <a:cubicBezTo>
                    <a:pt x="2000" y="5380"/>
                    <a:pt x="247" y="4229"/>
                    <a:pt x="247" y="2812"/>
                  </a:cubicBezTo>
                  <a:cubicBezTo>
                    <a:pt x="247" y="1400"/>
                    <a:pt x="2000" y="248"/>
                    <a:pt x="4158" y="248"/>
                  </a:cubicBezTo>
                  <a:close/>
                  <a:moveTo>
                    <a:pt x="4158" y="1"/>
                  </a:moveTo>
                  <a:cubicBezTo>
                    <a:pt x="1865" y="1"/>
                    <a:pt x="0" y="1264"/>
                    <a:pt x="0" y="2812"/>
                  </a:cubicBezTo>
                  <a:cubicBezTo>
                    <a:pt x="0" y="4364"/>
                    <a:pt x="1865" y="5627"/>
                    <a:pt x="4158" y="5627"/>
                  </a:cubicBezTo>
                  <a:cubicBezTo>
                    <a:pt x="6451" y="5627"/>
                    <a:pt x="8315" y="4364"/>
                    <a:pt x="8315" y="2812"/>
                  </a:cubicBezTo>
                  <a:cubicBezTo>
                    <a:pt x="8315" y="1264"/>
                    <a:pt x="6451" y="1"/>
                    <a:pt x="4158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41"/>
            <p:cNvSpPr/>
            <p:nvPr/>
          </p:nvSpPr>
          <p:spPr>
            <a:xfrm>
              <a:off x="7341894" y="3612570"/>
              <a:ext cx="285599" cy="158646"/>
            </a:xfrm>
            <a:custGeom>
              <a:rect b="b" l="l" r="r" t="t"/>
              <a:pathLst>
                <a:path extrusionOk="0" h="4405" w="7930">
                  <a:moveTo>
                    <a:pt x="3964" y="0"/>
                  </a:moveTo>
                  <a:cubicBezTo>
                    <a:pt x="1987" y="0"/>
                    <a:pt x="342" y="950"/>
                    <a:pt x="1" y="2202"/>
                  </a:cubicBezTo>
                  <a:cubicBezTo>
                    <a:pt x="342" y="3455"/>
                    <a:pt x="1987" y="4405"/>
                    <a:pt x="3964" y="4405"/>
                  </a:cubicBezTo>
                  <a:cubicBezTo>
                    <a:pt x="5944" y="4405"/>
                    <a:pt x="7585" y="3455"/>
                    <a:pt x="7930" y="2202"/>
                  </a:cubicBezTo>
                  <a:cubicBezTo>
                    <a:pt x="7585" y="950"/>
                    <a:pt x="5944" y="0"/>
                    <a:pt x="396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41"/>
            <p:cNvSpPr/>
            <p:nvPr/>
          </p:nvSpPr>
          <p:spPr>
            <a:xfrm>
              <a:off x="7337392" y="3608177"/>
              <a:ext cx="294639" cy="167578"/>
            </a:xfrm>
            <a:custGeom>
              <a:rect b="b" l="l" r="r" t="t"/>
              <a:pathLst>
                <a:path extrusionOk="0" h="4653" w="8181">
                  <a:moveTo>
                    <a:pt x="4089" y="248"/>
                  </a:moveTo>
                  <a:cubicBezTo>
                    <a:pt x="5964" y="248"/>
                    <a:pt x="7567" y="1118"/>
                    <a:pt x="7926" y="2324"/>
                  </a:cubicBezTo>
                  <a:cubicBezTo>
                    <a:pt x="7567" y="3532"/>
                    <a:pt x="5964" y="4405"/>
                    <a:pt x="4089" y="4405"/>
                  </a:cubicBezTo>
                  <a:cubicBezTo>
                    <a:pt x="2213" y="4405"/>
                    <a:pt x="609" y="3532"/>
                    <a:pt x="254" y="2324"/>
                  </a:cubicBezTo>
                  <a:cubicBezTo>
                    <a:pt x="609" y="1118"/>
                    <a:pt x="2213" y="248"/>
                    <a:pt x="4089" y="248"/>
                  </a:cubicBezTo>
                  <a:close/>
                  <a:moveTo>
                    <a:pt x="4089" y="0"/>
                  </a:moveTo>
                  <a:cubicBezTo>
                    <a:pt x="2088" y="0"/>
                    <a:pt x="370" y="964"/>
                    <a:pt x="4" y="2293"/>
                  </a:cubicBezTo>
                  <a:cubicBezTo>
                    <a:pt x="1" y="2314"/>
                    <a:pt x="1" y="2335"/>
                    <a:pt x="4" y="2359"/>
                  </a:cubicBezTo>
                  <a:cubicBezTo>
                    <a:pt x="370" y="3689"/>
                    <a:pt x="2088" y="4652"/>
                    <a:pt x="4089" y="4652"/>
                  </a:cubicBezTo>
                  <a:cubicBezTo>
                    <a:pt x="6089" y="4652"/>
                    <a:pt x="7808" y="3689"/>
                    <a:pt x="8173" y="2359"/>
                  </a:cubicBezTo>
                  <a:cubicBezTo>
                    <a:pt x="8180" y="2335"/>
                    <a:pt x="8180" y="2314"/>
                    <a:pt x="8173" y="2293"/>
                  </a:cubicBezTo>
                  <a:cubicBezTo>
                    <a:pt x="7808" y="964"/>
                    <a:pt x="6089" y="0"/>
                    <a:pt x="408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41"/>
            <p:cNvSpPr/>
            <p:nvPr/>
          </p:nvSpPr>
          <p:spPr>
            <a:xfrm>
              <a:off x="7335879" y="3404296"/>
              <a:ext cx="301121" cy="326800"/>
            </a:xfrm>
            <a:custGeom>
              <a:rect b="b" l="l" r="r" t="t"/>
              <a:pathLst>
                <a:path extrusionOk="0" h="9074" w="8361">
                  <a:moveTo>
                    <a:pt x="4607" y="0"/>
                  </a:moveTo>
                  <a:cubicBezTo>
                    <a:pt x="4125" y="0"/>
                    <a:pt x="3658" y="212"/>
                    <a:pt x="3407" y="697"/>
                  </a:cubicBezTo>
                  <a:cubicBezTo>
                    <a:pt x="2787" y="1890"/>
                    <a:pt x="3230" y="4102"/>
                    <a:pt x="3010" y="4412"/>
                  </a:cubicBezTo>
                  <a:cubicBezTo>
                    <a:pt x="2909" y="4553"/>
                    <a:pt x="2718" y="4647"/>
                    <a:pt x="2509" y="4647"/>
                  </a:cubicBezTo>
                  <a:cubicBezTo>
                    <a:pt x="2258" y="4647"/>
                    <a:pt x="1983" y="4510"/>
                    <a:pt x="1814" y="4148"/>
                  </a:cubicBezTo>
                  <a:cubicBezTo>
                    <a:pt x="1504" y="3484"/>
                    <a:pt x="1504" y="2599"/>
                    <a:pt x="1107" y="2554"/>
                  </a:cubicBezTo>
                  <a:cubicBezTo>
                    <a:pt x="1072" y="2550"/>
                    <a:pt x="1035" y="2548"/>
                    <a:pt x="997" y="2548"/>
                  </a:cubicBezTo>
                  <a:cubicBezTo>
                    <a:pt x="618" y="2548"/>
                    <a:pt x="170" y="2779"/>
                    <a:pt x="91" y="3706"/>
                  </a:cubicBezTo>
                  <a:cubicBezTo>
                    <a:pt x="1" y="4722"/>
                    <a:pt x="178" y="5874"/>
                    <a:pt x="884" y="6403"/>
                  </a:cubicBezTo>
                  <a:cubicBezTo>
                    <a:pt x="1594" y="6935"/>
                    <a:pt x="2391" y="6758"/>
                    <a:pt x="2610" y="6977"/>
                  </a:cubicBezTo>
                  <a:cubicBezTo>
                    <a:pt x="2805" y="7171"/>
                    <a:pt x="2617" y="7551"/>
                    <a:pt x="2620" y="7776"/>
                  </a:cubicBezTo>
                  <a:cubicBezTo>
                    <a:pt x="2629" y="8595"/>
                    <a:pt x="3515" y="9074"/>
                    <a:pt x="4286" y="9074"/>
                  </a:cubicBezTo>
                  <a:cubicBezTo>
                    <a:pt x="4444" y="9074"/>
                    <a:pt x="4597" y="9054"/>
                    <a:pt x="4736" y="9012"/>
                  </a:cubicBezTo>
                  <a:cubicBezTo>
                    <a:pt x="5929" y="8661"/>
                    <a:pt x="5797" y="7463"/>
                    <a:pt x="5974" y="6977"/>
                  </a:cubicBezTo>
                  <a:cubicBezTo>
                    <a:pt x="6152" y="6493"/>
                    <a:pt x="7123" y="6448"/>
                    <a:pt x="7477" y="5697"/>
                  </a:cubicBezTo>
                  <a:cubicBezTo>
                    <a:pt x="7832" y="4945"/>
                    <a:pt x="8361" y="3439"/>
                    <a:pt x="7609" y="2864"/>
                  </a:cubicBezTo>
                  <a:cubicBezTo>
                    <a:pt x="7320" y="2643"/>
                    <a:pt x="7057" y="2547"/>
                    <a:pt x="6838" y="2547"/>
                  </a:cubicBezTo>
                  <a:cubicBezTo>
                    <a:pt x="6488" y="2547"/>
                    <a:pt x="6249" y="2793"/>
                    <a:pt x="6194" y="3174"/>
                  </a:cubicBezTo>
                  <a:cubicBezTo>
                    <a:pt x="6126" y="3652"/>
                    <a:pt x="5873" y="4236"/>
                    <a:pt x="5760" y="4477"/>
                  </a:cubicBezTo>
                  <a:lnTo>
                    <a:pt x="5760" y="4477"/>
                  </a:lnTo>
                  <a:cubicBezTo>
                    <a:pt x="6265" y="3374"/>
                    <a:pt x="6709" y="1022"/>
                    <a:pt x="5557" y="282"/>
                  </a:cubicBezTo>
                  <a:cubicBezTo>
                    <a:pt x="5277" y="101"/>
                    <a:pt x="4939" y="0"/>
                    <a:pt x="4607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41"/>
            <p:cNvSpPr/>
            <p:nvPr/>
          </p:nvSpPr>
          <p:spPr>
            <a:xfrm>
              <a:off x="7330621" y="3399831"/>
              <a:ext cx="314195" cy="335660"/>
            </a:xfrm>
            <a:custGeom>
              <a:rect b="b" l="l" r="r" t="t"/>
              <a:pathLst>
                <a:path extrusionOk="0" h="9320" w="8724">
                  <a:moveTo>
                    <a:pt x="4752" y="249"/>
                  </a:moveTo>
                  <a:cubicBezTo>
                    <a:pt x="5056" y="249"/>
                    <a:pt x="5373" y="340"/>
                    <a:pt x="5637" y="507"/>
                  </a:cubicBezTo>
                  <a:cubicBezTo>
                    <a:pt x="6674" y="1175"/>
                    <a:pt x="6315" y="3378"/>
                    <a:pt x="5811" y="4512"/>
                  </a:cubicBezTo>
                  <a:cubicBezTo>
                    <a:pt x="5776" y="4592"/>
                    <a:pt x="5748" y="4644"/>
                    <a:pt x="5745" y="4655"/>
                  </a:cubicBezTo>
                  <a:lnTo>
                    <a:pt x="5745" y="4658"/>
                  </a:lnTo>
                  <a:cubicBezTo>
                    <a:pt x="5717" y="4711"/>
                    <a:pt x="5730" y="4777"/>
                    <a:pt x="5783" y="4815"/>
                  </a:cubicBezTo>
                  <a:cubicBezTo>
                    <a:pt x="5804" y="4830"/>
                    <a:pt x="5828" y="4837"/>
                    <a:pt x="5853" y="4837"/>
                  </a:cubicBezTo>
                  <a:cubicBezTo>
                    <a:pt x="5885" y="4837"/>
                    <a:pt x="5917" y="4825"/>
                    <a:pt x="5943" y="4801"/>
                  </a:cubicBezTo>
                  <a:cubicBezTo>
                    <a:pt x="5947" y="4798"/>
                    <a:pt x="5953" y="4787"/>
                    <a:pt x="5964" y="4766"/>
                  </a:cubicBezTo>
                  <a:lnTo>
                    <a:pt x="5964" y="4769"/>
                  </a:lnTo>
                  <a:cubicBezTo>
                    <a:pt x="5978" y="4738"/>
                    <a:pt x="5995" y="4711"/>
                    <a:pt x="6009" y="4676"/>
                  </a:cubicBezTo>
                  <a:cubicBezTo>
                    <a:pt x="6135" y="4414"/>
                    <a:pt x="6395" y="3796"/>
                    <a:pt x="6461" y="3315"/>
                  </a:cubicBezTo>
                  <a:cubicBezTo>
                    <a:pt x="6496" y="3075"/>
                    <a:pt x="6611" y="2901"/>
                    <a:pt x="6785" y="2832"/>
                  </a:cubicBezTo>
                  <a:cubicBezTo>
                    <a:pt x="6847" y="2806"/>
                    <a:pt x="6915" y="2794"/>
                    <a:pt x="6987" y="2794"/>
                  </a:cubicBezTo>
                  <a:cubicBezTo>
                    <a:pt x="7190" y="2794"/>
                    <a:pt x="7429" y="2893"/>
                    <a:pt x="7683" y="3086"/>
                  </a:cubicBezTo>
                  <a:cubicBezTo>
                    <a:pt x="8274" y="3538"/>
                    <a:pt x="7982" y="4766"/>
                    <a:pt x="7512" y="5768"/>
                  </a:cubicBezTo>
                  <a:cubicBezTo>
                    <a:pt x="7335" y="6140"/>
                    <a:pt x="6980" y="6328"/>
                    <a:pt x="6663" y="6495"/>
                  </a:cubicBezTo>
                  <a:cubicBezTo>
                    <a:pt x="6374" y="6648"/>
                    <a:pt x="6100" y="6794"/>
                    <a:pt x="6002" y="7059"/>
                  </a:cubicBezTo>
                  <a:cubicBezTo>
                    <a:pt x="5960" y="7181"/>
                    <a:pt x="5936" y="7330"/>
                    <a:pt x="5905" y="7501"/>
                  </a:cubicBezTo>
                  <a:cubicBezTo>
                    <a:pt x="5814" y="8064"/>
                    <a:pt x="5696" y="8767"/>
                    <a:pt x="4847" y="9018"/>
                  </a:cubicBezTo>
                  <a:cubicBezTo>
                    <a:pt x="4716" y="9057"/>
                    <a:pt x="4574" y="9076"/>
                    <a:pt x="4428" y="9076"/>
                  </a:cubicBezTo>
                  <a:cubicBezTo>
                    <a:pt x="4053" y="9076"/>
                    <a:pt x="3651" y="8952"/>
                    <a:pt x="3351" y="8729"/>
                  </a:cubicBezTo>
                  <a:cubicBezTo>
                    <a:pt x="3142" y="8576"/>
                    <a:pt x="2896" y="8308"/>
                    <a:pt x="2888" y="7897"/>
                  </a:cubicBezTo>
                  <a:cubicBezTo>
                    <a:pt x="2888" y="7842"/>
                    <a:pt x="2906" y="7762"/>
                    <a:pt x="2923" y="7675"/>
                  </a:cubicBezTo>
                  <a:cubicBezTo>
                    <a:pt x="2968" y="7462"/>
                    <a:pt x="3024" y="7195"/>
                    <a:pt x="2846" y="7014"/>
                  </a:cubicBezTo>
                  <a:cubicBezTo>
                    <a:pt x="2729" y="6895"/>
                    <a:pt x="2530" y="6871"/>
                    <a:pt x="2276" y="6836"/>
                  </a:cubicBezTo>
                  <a:cubicBezTo>
                    <a:pt x="1935" y="6787"/>
                    <a:pt x="1507" y="6728"/>
                    <a:pt x="1107" y="6429"/>
                  </a:cubicBezTo>
                  <a:cubicBezTo>
                    <a:pt x="533" y="5998"/>
                    <a:pt x="255" y="5031"/>
                    <a:pt x="359" y="3841"/>
                  </a:cubicBezTo>
                  <a:cubicBezTo>
                    <a:pt x="397" y="3409"/>
                    <a:pt x="519" y="3107"/>
                    <a:pt x="720" y="2940"/>
                  </a:cubicBezTo>
                  <a:cubicBezTo>
                    <a:pt x="857" y="2828"/>
                    <a:pt x="1017" y="2797"/>
                    <a:pt x="1146" y="2797"/>
                  </a:cubicBezTo>
                  <a:cubicBezTo>
                    <a:pt x="1180" y="2797"/>
                    <a:pt x="1211" y="2797"/>
                    <a:pt x="1239" y="2800"/>
                  </a:cubicBezTo>
                  <a:cubicBezTo>
                    <a:pt x="1403" y="2821"/>
                    <a:pt x="1493" y="3162"/>
                    <a:pt x="1587" y="3521"/>
                  </a:cubicBezTo>
                  <a:cubicBezTo>
                    <a:pt x="1653" y="3778"/>
                    <a:pt x="1730" y="4067"/>
                    <a:pt x="1848" y="4324"/>
                  </a:cubicBezTo>
                  <a:cubicBezTo>
                    <a:pt x="2061" y="4780"/>
                    <a:pt x="2401" y="4874"/>
                    <a:pt x="2583" y="4891"/>
                  </a:cubicBezTo>
                  <a:cubicBezTo>
                    <a:pt x="2607" y="4893"/>
                    <a:pt x="2631" y="4894"/>
                    <a:pt x="2655" y="4894"/>
                  </a:cubicBezTo>
                  <a:cubicBezTo>
                    <a:pt x="2897" y="4894"/>
                    <a:pt x="3127" y="4787"/>
                    <a:pt x="3257" y="4610"/>
                  </a:cubicBezTo>
                  <a:cubicBezTo>
                    <a:pt x="3358" y="4467"/>
                    <a:pt x="3355" y="4164"/>
                    <a:pt x="3341" y="3545"/>
                  </a:cubicBezTo>
                  <a:cubicBezTo>
                    <a:pt x="3320" y="2723"/>
                    <a:pt x="3288" y="1596"/>
                    <a:pt x="3664" y="876"/>
                  </a:cubicBezTo>
                  <a:cubicBezTo>
                    <a:pt x="3818" y="581"/>
                    <a:pt x="4068" y="379"/>
                    <a:pt x="4391" y="295"/>
                  </a:cubicBezTo>
                  <a:cubicBezTo>
                    <a:pt x="4506" y="264"/>
                    <a:pt x="4628" y="249"/>
                    <a:pt x="4752" y="249"/>
                  </a:cubicBezTo>
                  <a:close/>
                  <a:moveTo>
                    <a:pt x="4759" y="0"/>
                  </a:moveTo>
                  <a:cubicBezTo>
                    <a:pt x="4613" y="0"/>
                    <a:pt x="4467" y="19"/>
                    <a:pt x="4329" y="56"/>
                  </a:cubicBezTo>
                  <a:cubicBezTo>
                    <a:pt x="3935" y="160"/>
                    <a:pt x="3630" y="403"/>
                    <a:pt x="3445" y="761"/>
                  </a:cubicBezTo>
                  <a:cubicBezTo>
                    <a:pt x="3042" y="1541"/>
                    <a:pt x="3069" y="2703"/>
                    <a:pt x="3094" y="3552"/>
                  </a:cubicBezTo>
                  <a:cubicBezTo>
                    <a:pt x="3100" y="3942"/>
                    <a:pt x="3114" y="4383"/>
                    <a:pt x="3055" y="4464"/>
                  </a:cubicBezTo>
                  <a:cubicBezTo>
                    <a:pt x="2974" y="4576"/>
                    <a:pt x="2819" y="4647"/>
                    <a:pt x="2660" y="4647"/>
                  </a:cubicBezTo>
                  <a:cubicBezTo>
                    <a:pt x="2642" y="4647"/>
                    <a:pt x="2624" y="4646"/>
                    <a:pt x="2607" y="4644"/>
                  </a:cubicBezTo>
                  <a:cubicBezTo>
                    <a:pt x="2380" y="4623"/>
                    <a:pt x="2193" y="4474"/>
                    <a:pt x="2074" y="4220"/>
                  </a:cubicBezTo>
                  <a:cubicBezTo>
                    <a:pt x="1963" y="3980"/>
                    <a:pt x="1889" y="3705"/>
                    <a:pt x="1827" y="3458"/>
                  </a:cubicBezTo>
                  <a:cubicBezTo>
                    <a:pt x="1706" y="2995"/>
                    <a:pt x="1601" y="2592"/>
                    <a:pt x="1267" y="2556"/>
                  </a:cubicBezTo>
                  <a:cubicBezTo>
                    <a:pt x="1229" y="2552"/>
                    <a:pt x="1186" y="2549"/>
                    <a:pt x="1141" y="2549"/>
                  </a:cubicBezTo>
                  <a:cubicBezTo>
                    <a:pt x="967" y="2549"/>
                    <a:pt x="754" y="2591"/>
                    <a:pt x="564" y="2749"/>
                  </a:cubicBezTo>
                  <a:cubicBezTo>
                    <a:pt x="307" y="2957"/>
                    <a:pt x="157" y="3319"/>
                    <a:pt x="112" y="3816"/>
                  </a:cubicBezTo>
                  <a:cubicBezTo>
                    <a:pt x="1" y="5097"/>
                    <a:pt x="317" y="6144"/>
                    <a:pt x="958" y="6627"/>
                  </a:cubicBezTo>
                  <a:cubicBezTo>
                    <a:pt x="1409" y="6965"/>
                    <a:pt x="1889" y="7031"/>
                    <a:pt x="2244" y="7080"/>
                  </a:cubicBezTo>
                  <a:cubicBezTo>
                    <a:pt x="2432" y="7107"/>
                    <a:pt x="2610" y="7132"/>
                    <a:pt x="2669" y="7191"/>
                  </a:cubicBezTo>
                  <a:cubicBezTo>
                    <a:pt x="2756" y="7274"/>
                    <a:pt x="2718" y="7452"/>
                    <a:pt x="2679" y="7622"/>
                  </a:cubicBezTo>
                  <a:cubicBezTo>
                    <a:pt x="2659" y="7723"/>
                    <a:pt x="2641" y="7817"/>
                    <a:pt x="2641" y="7900"/>
                  </a:cubicBezTo>
                  <a:cubicBezTo>
                    <a:pt x="2645" y="8301"/>
                    <a:pt x="2846" y="8666"/>
                    <a:pt x="3205" y="8931"/>
                  </a:cubicBezTo>
                  <a:cubicBezTo>
                    <a:pt x="3546" y="9181"/>
                    <a:pt x="4005" y="9320"/>
                    <a:pt x="4436" y="9320"/>
                  </a:cubicBezTo>
                  <a:cubicBezTo>
                    <a:pt x="4603" y="9320"/>
                    <a:pt x="4767" y="9299"/>
                    <a:pt x="4916" y="9254"/>
                  </a:cubicBezTo>
                  <a:cubicBezTo>
                    <a:pt x="5915" y="8958"/>
                    <a:pt x="6058" y="8106"/>
                    <a:pt x="6152" y="7542"/>
                  </a:cubicBezTo>
                  <a:cubicBezTo>
                    <a:pt x="6176" y="7383"/>
                    <a:pt x="6201" y="7243"/>
                    <a:pt x="6236" y="7146"/>
                  </a:cubicBezTo>
                  <a:cubicBezTo>
                    <a:pt x="6302" y="6969"/>
                    <a:pt x="6520" y="6850"/>
                    <a:pt x="6778" y="6715"/>
                  </a:cubicBezTo>
                  <a:cubicBezTo>
                    <a:pt x="7112" y="6537"/>
                    <a:pt x="7526" y="6318"/>
                    <a:pt x="7734" y="5872"/>
                  </a:cubicBezTo>
                  <a:cubicBezTo>
                    <a:pt x="7982" y="5344"/>
                    <a:pt x="8723" y="3573"/>
                    <a:pt x="7832" y="2890"/>
                  </a:cubicBezTo>
                  <a:cubicBezTo>
                    <a:pt x="7536" y="2664"/>
                    <a:pt x="7245" y="2546"/>
                    <a:pt x="6986" y="2546"/>
                  </a:cubicBezTo>
                  <a:cubicBezTo>
                    <a:pt x="6883" y="2546"/>
                    <a:pt x="6786" y="2565"/>
                    <a:pt x="6695" y="2602"/>
                  </a:cubicBezTo>
                  <a:cubicBezTo>
                    <a:pt x="6632" y="2627"/>
                    <a:pt x="6573" y="2661"/>
                    <a:pt x="6524" y="2703"/>
                  </a:cubicBezTo>
                  <a:cubicBezTo>
                    <a:pt x="6618" y="1739"/>
                    <a:pt x="6479" y="755"/>
                    <a:pt x="5772" y="302"/>
                  </a:cubicBezTo>
                  <a:cubicBezTo>
                    <a:pt x="5466" y="104"/>
                    <a:pt x="5108" y="0"/>
                    <a:pt x="475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41"/>
            <p:cNvSpPr/>
            <p:nvPr/>
          </p:nvSpPr>
          <p:spPr>
            <a:xfrm>
              <a:off x="7362458" y="3423925"/>
              <a:ext cx="136965" cy="187170"/>
            </a:xfrm>
            <a:custGeom>
              <a:rect b="b" l="l" r="r" t="t"/>
              <a:pathLst>
                <a:path extrusionOk="0" h="5197" w="3803">
                  <a:moveTo>
                    <a:pt x="3731" y="1"/>
                  </a:moveTo>
                  <a:cubicBezTo>
                    <a:pt x="3720" y="1"/>
                    <a:pt x="3709" y="3"/>
                    <a:pt x="3698" y="9"/>
                  </a:cubicBezTo>
                  <a:cubicBezTo>
                    <a:pt x="3671" y="26"/>
                    <a:pt x="3006" y="434"/>
                    <a:pt x="2961" y="1255"/>
                  </a:cubicBezTo>
                  <a:cubicBezTo>
                    <a:pt x="2951" y="1442"/>
                    <a:pt x="2947" y="1728"/>
                    <a:pt x="2940" y="2054"/>
                  </a:cubicBezTo>
                  <a:cubicBezTo>
                    <a:pt x="2919" y="3019"/>
                    <a:pt x="2888" y="4633"/>
                    <a:pt x="2665" y="4887"/>
                  </a:cubicBezTo>
                  <a:cubicBezTo>
                    <a:pt x="2575" y="4995"/>
                    <a:pt x="2397" y="5060"/>
                    <a:pt x="2171" y="5071"/>
                  </a:cubicBezTo>
                  <a:cubicBezTo>
                    <a:pt x="2147" y="5073"/>
                    <a:pt x="2122" y="5073"/>
                    <a:pt x="2097" y="5073"/>
                  </a:cubicBezTo>
                  <a:cubicBezTo>
                    <a:pt x="1642" y="5073"/>
                    <a:pt x="1125" y="4865"/>
                    <a:pt x="766" y="4529"/>
                  </a:cubicBezTo>
                  <a:cubicBezTo>
                    <a:pt x="136" y="3944"/>
                    <a:pt x="429" y="2657"/>
                    <a:pt x="429" y="2643"/>
                  </a:cubicBezTo>
                  <a:cubicBezTo>
                    <a:pt x="439" y="2608"/>
                    <a:pt x="418" y="2576"/>
                    <a:pt x="383" y="2570"/>
                  </a:cubicBezTo>
                  <a:cubicBezTo>
                    <a:pt x="378" y="2568"/>
                    <a:pt x="373" y="2567"/>
                    <a:pt x="367" y="2567"/>
                  </a:cubicBezTo>
                  <a:cubicBezTo>
                    <a:pt x="341" y="2567"/>
                    <a:pt x="315" y="2586"/>
                    <a:pt x="310" y="2615"/>
                  </a:cubicBezTo>
                  <a:cubicBezTo>
                    <a:pt x="296" y="2671"/>
                    <a:pt x="0" y="3982"/>
                    <a:pt x="682" y="4619"/>
                  </a:cubicBezTo>
                  <a:cubicBezTo>
                    <a:pt x="1061" y="4977"/>
                    <a:pt x="1611" y="5197"/>
                    <a:pt x="2099" y="5197"/>
                  </a:cubicBezTo>
                  <a:lnTo>
                    <a:pt x="2179" y="5197"/>
                  </a:lnTo>
                  <a:cubicBezTo>
                    <a:pt x="2439" y="5182"/>
                    <a:pt x="2645" y="5102"/>
                    <a:pt x="2759" y="4970"/>
                  </a:cubicBezTo>
                  <a:cubicBezTo>
                    <a:pt x="2993" y="4706"/>
                    <a:pt x="3038" y="3440"/>
                    <a:pt x="3062" y="2059"/>
                  </a:cubicBezTo>
                  <a:cubicBezTo>
                    <a:pt x="3069" y="1731"/>
                    <a:pt x="3076" y="1446"/>
                    <a:pt x="3086" y="1261"/>
                  </a:cubicBezTo>
                  <a:cubicBezTo>
                    <a:pt x="3128" y="506"/>
                    <a:pt x="3758" y="121"/>
                    <a:pt x="3765" y="117"/>
                  </a:cubicBezTo>
                  <a:cubicBezTo>
                    <a:pt x="3793" y="100"/>
                    <a:pt x="3803" y="61"/>
                    <a:pt x="3786" y="30"/>
                  </a:cubicBezTo>
                  <a:cubicBezTo>
                    <a:pt x="3774" y="11"/>
                    <a:pt x="3753" y="1"/>
                    <a:pt x="373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41"/>
            <p:cNvSpPr/>
            <p:nvPr/>
          </p:nvSpPr>
          <p:spPr>
            <a:xfrm>
              <a:off x="7380250" y="3614587"/>
              <a:ext cx="91766" cy="89497"/>
            </a:xfrm>
            <a:custGeom>
              <a:rect b="b" l="l" r="r" t="t"/>
              <a:pathLst>
                <a:path extrusionOk="0" h="2485" w="2548">
                  <a:moveTo>
                    <a:pt x="69" y="0"/>
                  </a:moveTo>
                  <a:cubicBezTo>
                    <a:pt x="51" y="0"/>
                    <a:pt x="33" y="8"/>
                    <a:pt x="21" y="25"/>
                  </a:cubicBezTo>
                  <a:cubicBezTo>
                    <a:pt x="0" y="52"/>
                    <a:pt x="7" y="90"/>
                    <a:pt x="36" y="111"/>
                  </a:cubicBezTo>
                  <a:cubicBezTo>
                    <a:pt x="282" y="299"/>
                    <a:pt x="553" y="428"/>
                    <a:pt x="835" y="490"/>
                  </a:cubicBezTo>
                  <a:cubicBezTo>
                    <a:pt x="1002" y="528"/>
                    <a:pt x="1158" y="541"/>
                    <a:pt x="1303" y="541"/>
                  </a:cubicBezTo>
                  <a:cubicBezTo>
                    <a:pt x="1476" y="541"/>
                    <a:pt x="1632" y="523"/>
                    <a:pt x="1768" y="508"/>
                  </a:cubicBezTo>
                  <a:cubicBezTo>
                    <a:pt x="1880" y="495"/>
                    <a:pt x="1970" y="485"/>
                    <a:pt x="2043" y="485"/>
                  </a:cubicBezTo>
                  <a:cubicBezTo>
                    <a:pt x="2181" y="485"/>
                    <a:pt x="2257" y="519"/>
                    <a:pt x="2293" y="627"/>
                  </a:cubicBezTo>
                  <a:cubicBezTo>
                    <a:pt x="2419" y="1006"/>
                    <a:pt x="2161" y="2397"/>
                    <a:pt x="2157" y="2411"/>
                  </a:cubicBezTo>
                  <a:cubicBezTo>
                    <a:pt x="2154" y="2446"/>
                    <a:pt x="2175" y="2477"/>
                    <a:pt x="2210" y="2484"/>
                  </a:cubicBezTo>
                  <a:lnTo>
                    <a:pt x="2220" y="2484"/>
                  </a:lnTo>
                  <a:cubicBezTo>
                    <a:pt x="2248" y="2484"/>
                    <a:pt x="2276" y="2464"/>
                    <a:pt x="2279" y="2432"/>
                  </a:cubicBezTo>
                  <a:cubicBezTo>
                    <a:pt x="2293" y="2376"/>
                    <a:pt x="2547" y="998"/>
                    <a:pt x="2411" y="588"/>
                  </a:cubicBezTo>
                  <a:cubicBezTo>
                    <a:pt x="2351" y="409"/>
                    <a:pt x="2219" y="362"/>
                    <a:pt x="2043" y="362"/>
                  </a:cubicBezTo>
                  <a:cubicBezTo>
                    <a:pt x="1956" y="362"/>
                    <a:pt x="1859" y="373"/>
                    <a:pt x="1754" y="386"/>
                  </a:cubicBezTo>
                  <a:cubicBezTo>
                    <a:pt x="1620" y="401"/>
                    <a:pt x="1470" y="418"/>
                    <a:pt x="1304" y="418"/>
                  </a:cubicBezTo>
                  <a:cubicBezTo>
                    <a:pt x="1166" y="418"/>
                    <a:pt x="1019" y="407"/>
                    <a:pt x="863" y="372"/>
                  </a:cubicBezTo>
                  <a:cubicBezTo>
                    <a:pt x="595" y="313"/>
                    <a:pt x="344" y="192"/>
                    <a:pt x="108" y="14"/>
                  </a:cubicBezTo>
                  <a:cubicBezTo>
                    <a:pt x="96" y="5"/>
                    <a:pt x="83" y="0"/>
                    <a:pt x="6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41"/>
            <p:cNvSpPr/>
            <p:nvPr/>
          </p:nvSpPr>
          <p:spPr>
            <a:xfrm>
              <a:off x="7363719" y="3597588"/>
              <a:ext cx="15198" cy="15991"/>
            </a:xfrm>
            <a:custGeom>
              <a:rect b="b" l="l" r="r" t="t"/>
              <a:pathLst>
                <a:path extrusionOk="0" h="444" w="422">
                  <a:moveTo>
                    <a:pt x="72" y="1"/>
                  </a:moveTo>
                  <a:cubicBezTo>
                    <a:pt x="59" y="1"/>
                    <a:pt x="46" y="5"/>
                    <a:pt x="35" y="13"/>
                  </a:cubicBezTo>
                  <a:cubicBezTo>
                    <a:pt x="7" y="30"/>
                    <a:pt x="0" y="68"/>
                    <a:pt x="18" y="97"/>
                  </a:cubicBezTo>
                  <a:cubicBezTo>
                    <a:pt x="21" y="103"/>
                    <a:pt x="122" y="249"/>
                    <a:pt x="310" y="426"/>
                  </a:cubicBezTo>
                  <a:cubicBezTo>
                    <a:pt x="320" y="437"/>
                    <a:pt x="338" y="444"/>
                    <a:pt x="352" y="444"/>
                  </a:cubicBezTo>
                  <a:cubicBezTo>
                    <a:pt x="369" y="444"/>
                    <a:pt x="383" y="437"/>
                    <a:pt x="397" y="423"/>
                  </a:cubicBezTo>
                  <a:cubicBezTo>
                    <a:pt x="421" y="399"/>
                    <a:pt x="418" y="360"/>
                    <a:pt x="394" y="336"/>
                  </a:cubicBezTo>
                  <a:cubicBezTo>
                    <a:pt x="216" y="173"/>
                    <a:pt x="122" y="30"/>
                    <a:pt x="122" y="26"/>
                  </a:cubicBezTo>
                  <a:cubicBezTo>
                    <a:pt x="110" y="10"/>
                    <a:pt x="91" y="1"/>
                    <a:pt x="7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41"/>
            <p:cNvSpPr/>
            <p:nvPr/>
          </p:nvSpPr>
          <p:spPr>
            <a:xfrm>
              <a:off x="7492508" y="3470420"/>
              <a:ext cx="24850" cy="207482"/>
            </a:xfrm>
            <a:custGeom>
              <a:rect b="b" l="l" r="r" t="t"/>
              <a:pathLst>
                <a:path extrusionOk="0" h="5761" w="690">
                  <a:moveTo>
                    <a:pt x="623" y="1"/>
                  </a:moveTo>
                  <a:cubicBezTo>
                    <a:pt x="592" y="1"/>
                    <a:pt x="567" y="23"/>
                    <a:pt x="564" y="54"/>
                  </a:cubicBezTo>
                  <a:cubicBezTo>
                    <a:pt x="530" y="283"/>
                    <a:pt x="471" y="583"/>
                    <a:pt x="405" y="935"/>
                  </a:cubicBezTo>
                  <a:cubicBezTo>
                    <a:pt x="223" y="1853"/>
                    <a:pt x="1" y="3001"/>
                    <a:pt x="60" y="3732"/>
                  </a:cubicBezTo>
                  <a:cubicBezTo>
                    <a:pt x="105" y="4312"/>
                    <a:pt x="77" y="5120"/>
                    <a:pt x="46" y="5694"/>
                  </a:cubicBezTo>
                  <a:cubicBezTo>
                    <a:pt x="42" y="5728"/>
                    <a:pt x="71" y="5760"/>
                    <a:pt x="102" y="5760"/>
                  </a:cubicBezTo>
                  <a:lnTo>
                    <a:pt x="105" y="5760"/>
                  </a:lnTo>
                  <a:cubicBezTo>
                    <a:pt x="140" y="5760"/>
                    <a:pt x="168" y="5736"/>
                    <a:pt x="168" y="5701"/>
                  </a:cubicBezTo>
                  <a:cubicBezTo>
                    <a:pt x="199" y="5123"/>
                    <a:pt x="230" y="4309"/>
                    <a:pt x="182" y="3721"/>
                  </a:cubicBezTo>
                  <a:cubicBezTo>
                    <a:pt x="126" y="3008"/>
                    <a:pt x="345" y="1870"/>
                    <a:pt x="526" y="956"/>
                  </a:cubicBezTo>
                  <a:cubicBezTo>
                    <a:pt x="593" y="607"/>
                    <a:pt x="651" y="304"/>
                    <a:pt x="686" y="71"/>
                  </a:cubicBezTo>
                  <a:cubicBezTo>
                    <a:pt x="689" y="40"/>
                    <a:pt x="669" y="9"/>
                    <a:pt x="634" y="2"/>
                  </a:cubicBezTo>
                  <a:cubicBezTo>
                    <a:pt x="630" y="1"/>
                    <a:pt x="626" y="1"/>
                    <a:pt x="62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41"/>
            <p:cNvSpPr/>
            <p:nvPr/>
          </p:nvSpPr>
          <p:spPr>
            <a:xfrm>
              <a:off x="7491283" y="3686725"/>
              <a:ext cx="6519" cy="28488"/>
            </a:xfrm>
            <a:custGeom>
              <a:rect b="b" l="l" r="r" t="t"/>
              <a:pathLst>
                <a:path extrusionOk="0" h="791" w="181">
                  <a:moveTo>
                    <a:pt x="112" y="0"/>
                  </a:moveTo>
                  <a:cubicBezTo>
                    <a:pt x="84" y="0"/>
                    <a:pt x="58" y="29"/>
                    <a:pt x="55" y="56"/>
                  </a:cubicBezTo>
                  <a:cubicBezTo>
                    <a:pt x="28" y="453"/>
                    <a:pt x="4" y="721"/>
                    <a:pt x="4" y="721"/>
                  </a:cubicBezTo>
                  <a:cubicBezTo>
                    <a:pt x="0" y="756"/>
                    <a:pt x="28" y="787"/>
                    <a:pt x="59" y="790"/>
                  </a:cubicBezTo>
                  <a:lnTo>
                    <a:pt x="66" y="790"/>
                  </a:lnTo>
                  <a:cubicBezTo>
                    <a:pt x="97" y="790"/>
                    <a:pt x="126" y="766"/>
                    <a:pt x="129" y="735"/>
                  </a:cubicBezTo>
                  <a:cubicBezTo>
                    <a:pt x="129" y="735"/>
                    <a:pt x="153" y="464"/>
                    <a:pt x="181" y="67"/>
                  </a:cubicBezTo>
                  <a:cubicBezTo>
                    <a:pt x="181" y="32"/>
                    <a:pt x="156" y="5"/>
                    <a:pt x="121" y="1"/>
                  </a:cubicBezTo>
                  <a:cubicBezTo>
                    <a:pt x="118" y="1"/>
                    <a:pt x="115" y="0"/>
                    <a:pt x="11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41"/>
            <p:cNvSpPr/>
            <p:nvPr/>
          </p:nvSpPr>
          <p:spPr>
            <a:xfrm>
              <a:off x="7601524" y="3538632"/>
              <a:ext cx="6051" cy="16963"/>
            </a:xfrm>
            <a:custGeom>
              <a:rect b="b" l="l" r="r" t="t"/>
              <a:pathLst>
                <a:path extrusionOk="0" h="471" w="168">
                  <a:moveTo>
                    <a:pt x="101" y="0"/>
                  </a:moveTo>
                  <a:cubicBezTo>
                    <a:pt x="70" y="0"/>
                    <a:pt x="42" y="27"/>
                    <a:pt x="39" y="56"/>
                  </a:cubicBezTo>
                  <a:cubicBezTo>
                    <a:pt x="39" y="56"/>
                    <a:pt x="29" y="185"/>
                    <a:pt x="4" y="401"/>
                  </a:cubicBezTo>
                  <a:cubicBezTo>
                    <a:pt x="0" y="435"/>
                    <a:pt x="25" y="467"/>
                    <a:pt x="60" y="470"/>
                  </a:cubicBezTo>
                  <a:lnTo>
                    <a:pt x="66" y="470"/>
                  </a:lnTo>
                  <a:cubicBezTo>
                    <a:pt x="98" y="470"/>
                    <a:pt x="126" y="446"/>
                    <a:pt x="129" y="414"/>
                  </a:cubicBezTo>
                  <a:cubicBezTo>
                    <a:pt x="150" y="199"/>
                    <a:pt x="164" y="70"/>
                    <a:pt x="164" y="70"/>
                  </a:cubicBezTo>
                  <a:cubicBezTo>
                    <a:pt x="167" y="35"/>
                    <a:pt x="140" y="4"/>
                    <a:pt x="108" y="1"/>
                  </a:cubicBezTo>
                  <a:cubicBezTo>
                    <a:pt x="106" y="1"/>
                    <a:pt x="104" y="0"/>
                    <a:pt x="10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41"/>
            <p:cNvSpPr/>
            <p:nvPr/>
          </p:nvSpPr>
          <p:spPr>
            <a:xfrm>
              <a:off x="7526325" y="3569461"/>
              <a:ext cx="77864" cy="117049"/>
            </a:xfrm>
            <a:custGeom>
              <a:rect b="b" l="l" r="r" t="t"/>
              <a:pathLst>
                <a:path extrusionOk="0" h="3250" w="2162">
                  <a:moveTo>
                    <a:pt x="2095" y="0"/>
                  </a:moveTo>
                  <a:cubicBezTo>
                    <a:pt x="2063" y="0"/>
                    <a:pt x="2036" y="24"/>
                    <a:pt x="2033" y="53"/>
                  </a:cubicBezTo>
                  <a:cubicBezTo>
                    <a:pt x="2022" y="147"/>
                    <a:pt x="2008" y="247"/>
                    <a:pt x="1995" y="348"/>
                  </a:cubicBezTo>
                  <a:cubicBezTo>
                    <a:pt x="1939" y="780"/>
                    <a:pt x="1431" y="1003"/>
                    <a:pt x="1020" y="1176"/>
                  </a:cubicBezTo>
                  <a:cubicBezTo>
                    <a:pt x="843" y="1257"/>
                    <a:pt x="672" y="1329"/>
                    <a:pt x="561" y="1413"/>
                  </a:cubicBezTo>
                  <a:cubicBezTo>
                    <a:pt x="196" y="1687"/>
                    <a:pt x="22" y="3028"/>
                    <a:pt x="4" y="3180"/>
                  </a:cubicBezTo>
                  <a:cubicBezTo>
                    <a:pt x="1" y="3216"/>
                    <a:pt x="25" y="3246"/>
                    <a:pt x="60" y="3250"/>
                  </a:cubicBezTo>
                  <a:lnTo>
                    <a:pt x="67" y="3250"/>
                  </a:lnTo>
                  <a:cubicBezTo>
                    <a:pt x="99" y="3250"/>
                    <a:pt x="123" y="3226"/>
                    <a:pt x="126" y="3195"/>
                  </a:cubicBezTo>
                  <a:cubicBezTo>
                    <a:pt x="175" y="2798"/>
                    <a:pt x="359" y="1716"/>
                    <a:pt x="635" y="1514"/>
                  </a:cubicBezTo>
                  <a:cubicBezTo>
                    <a:pt x="735" y="1437"/>
                    <a:pt x="899" y="1368"/>
                    <a:pt x="1073" y="1291"/>
                  </a:cubicBezTo>
                  <a:cubicBezTo>
                    <a:pt x="1507" y="1103"/>
                    <a:pt x="2050" y="867"/>
                    <a:pt x="2120" y="366"/>
                  </a:cubicBezTo>
                  <a:cubicBezTo>
                    <a:pt x="2130" y="261"/>
                    <a:pt x="2144" y="164"/>
                    <a:pt x="2154" y="70"/>
                  </a:cubicBezTo>
                  <a:cubicBezTo>
                    <a:pt x="2162" y="35"/>
                    <a:pt x="2138" y="4"/>
                    <a:pt x="2103" y="1"/>
                  </a:cubicBezTo>
                  <a:cubicBezTo>
                    <a:pt x="2100" y="0"/>
                    <a:pt x="2097" y="0"/>
                    <a:pt x="209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41"/>
            <p:cNvSpPr/>
            <p:nvPr/>
          </p:nvSpPr>
          <p:spPr>
            <a:xfrm>
              <a:off x="7545269" y="3517923"/>
              <a:ext cx="40121" cy="73002"/>
            </a:xfrm>
            <a:custGeom>
              <a:rect b="b" l="l" r="r" t="t"/>
              <a:pathLst>
                <a:path extrusionOk="0" h="2027" w="1114">
                  <a:moveTo>
                    <a:pt x="1045" y="1"/>
                  </a:moveTo>
                  <a:cubicBezTo>
                    <a:pt x="1035" y="1"/>
                    <a:pt x="1026" y="3"/>
                    <a:pt x="1016" y="8"/>
                  </a:cubicBezTo>
                  <a:cubicBezTo>
                    <a:pt x="1002" y="12"/>
                    <a:pt x="717" y="162"/>
                    <a:pt x="717" y="639"/>
                  </a:cubicBezTo>
                  <a:cubicBezTo>
                    <a:pt x="717" y="1052"/>
                    <a:pt x="599" y="1609"/>
                    <a:pt x="42" y="1912"/>
                  </a:cubicBezTo>
                  <a:cubicBezTo>
                    <a:pt x="11" y="1925"/>
                    <a:pt x="0" y="1964"/>
                    <a:pt x="18" y="1995"/>
                  </a:cubicBezTo>
                  <a:cubicBezTo>
                    <a:pt x="29" y="2016"/>
                    <a:pt x="49" y="2026"/>
                    <a:pt x="70" y="2026"/>
                  </a:cubicBezTo>
                  <a:cubicBezTo>
                    <a:pt x="80" y="2026"/>
                    <a:pt x="91" y="2023"/>
                    <a:pt x="101" y="2020"/>
                  </a:cubicBezTo>
                  <a:cubicBezTo>
                    <a:pt x="714" y="1689"/>
                    <a:pt x="843" y="1087"/>
                    <a:pt x="843" y="639"/>
                  </a:cubicBezTo>
                  <a:cubicBezTo>
                    <a:pt x="843" y="245"/>
                    <a:pt x="1061" y="123"/>
                    <a:pt x="1072" y="117"/>
                  </a:cubicBezTo>
                  <a:cubicBezTo>
                    <a:pt x="1103" y="102"/>
                    <a:pt x="1114" y="64"/>
                    <a:pt x="1100" y="36"/>
                  </a:cubicBezTo>
                  <a:cubicBezTo>
                    <a:pt x="1087" y="14"/>
                    <a:pt x="1067" y="1"/>
                    <a:pt x="1045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41"/>
            <p:cNvSpPr/>
            <p:nvPr/>
          </p:nvSpPr>
          <p:spPr>
            <a:xfrm>
              <a:off x="6277226" y="2818767"/>
              <a:ext cx="40121" cy="161563"/>
            </a:xfrm>
            <a:custGeom>
              <a:rect b="b" l="l" r="r" t="t"/>
              <a:pathLst>
                <a:path extrusionOk="0" h="4486" w="1114">
                  <a:moveTo>
                    <a:pt x="1053" y="0"/>
                  </a:moveTo>
                  <a:cubicBezTo>
                    <a:pt x="1022" y="0"/>
                    <a:pt x="994" y="18"/>
                    <a:pt x="988" y="49"/>
                  </a:cubicBezTo>
                  <a:lnTo>
                    <a:pt x="7" y="4412"/>
                  </a:lnTo>
                  <a:cubicBezTo>
                    <a:pt x="1" y="4444"/>
                    <a:pt x="21" y="4479"/>
                    <a:pt x="56" y="4485"/>
                  </a:cubicBezTo>
                  <a:lnTo>
                    <a:pt x="70" y="4485"/>
                  </a:lnTo>
                  <a:cubicBezTo>
                    <a:pt x="97" y="4485"/>
                    <a:pt x="122" y="4468"/>
                    <a:pt x="129" y="4437"/>
                  </a:cubicBezTo>
                  <a:lnTo>
                    <a:pt x="1107" y="77"/>
                  </a:lnTo>
                  <a:cubicBezTo>
                    <a:pt x="1114" y="42"/>
                    <a:pt x="1093" y="12"/>
                    <a:pt x="1062" y="1"/>
                  </a:cubicBezTo>
                  <a:cubicBezTo>
                    <a:pt x="1059" y="0"/>
                    <a:pt x="1056" y="0"/>
                    <a:pt x="105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41"/>
            <p:cNvSpPr/>
            <p:nvPr/>
          </p:nvSpPr>
          <p:spPr>
            <a:xfrm>
              <a:off x="6278090" y="2980618"/>
              <a:ext cx="41921" cy="40193"/>
            </a:xfrm>
            <a:custGeom>
              <a:rect b="b" l="l" r="r" t="t"/>
              <a:pathLst>
                <a:path extrusionOk="0" h="1116" w="1164">
                  <a:moveTo>
                    <a:pt x="65" y="0"/>
                  </a:moveTo>
                  <a:cubicBezTo>
                    <a:pt x="61" y="0"/>
                    <a:pt x="57" y="1"/>
                    <a:pt x="53" y="1"/>
                  </a:cubicBezTo>
                  <a:cubicBezTo>
                    <a:pt x="22" y="12"/>
                    <a:pt x="1" y="43"/>
                    <a:pt x="7" y="78"/>
                  </a:cubicBezTo>
                  <a:lnTo>
                    <a:pt x="199" y="892"/>
                  </a:lnTo>
                  <a:cubicBezTo>
                    <a:pt x="224" y="993"/>
                    <a:pt x="296" y="1074"/>
                    <a:pt x="401" y="1105"/>
                  </a:cubicBezTo>
                  <a:cubicBezTo>
                    <a:pt x="428" y="1112"/>
                    <a:pt x="457" y="1115"/>
                    <a:pt x="484" y="1115"/>
                  </a:cubicBezTo>
                  <a:cubicBezTo>
                    <a:pt x="558" y="1115"/>
                    <a:pt x="627" y="1087"/>
                    <a:pt x="683" y="1035"/>
                  </a:cubicBezTo>
                  <a:lnTo>
                    <a:pt x="1138" y="604"/>
                  </a:lnTo>
                  <a:cubicBezTo>
                    <a:pt x="1163" y="579"/>
                    <a:pt x="1163" y="541"/>
                    <a:pt x="1138" y="517"/>
                  </a:cubicBezTo>
                  <a:cubicBezTo>
                    <a:pt x="1125" y="504"/>
                    <a:pt x="1108" y="497"/>
                    <a:pt x="1091" y="497"/>
                  </a:cubicBezTo>
                  <a:cubicBezTo>
                    <a:pt x="1077" y="497"/>
                    <a:pt x="1062" y="502"/>
                    <a:pt x="1051" y="513"/>
                  </a:cubicBezTo>
                  <a:lnTo>
                    <a:pt x="599" y="945"/>
                  </a:lnTo>
                  <a:cubicBezTo>
                    <a:pt x="565" y="976"/>
                    <a:pt x="522" y="993"/>
                    <a:pt x="480" y="993"/>
                  </a:cubicBezTo>
                  <a:cubicBezTo>
                    <a:pt x="465" y="993"/>
                    <a:pt x="450" y="991"/>
                    <a:pt x="436" y="987"/>
                  </a:cubicBezTo>
                  <a:cubicBezTo>
                    <a:pt x="377" y="969"/>
                    <a:pt x="335" y="920"/>
                    <a:pt x="321" y="862"/>
                  </a:cubicBezTo>
                  <a:lnTo>
                    <a:pt x="129" y="51"/>
                  </a:lnTo>
                  <a:cubicBezTo>
                    <a:pt x="121" y="20"/>
                    <a:pt x="95" y="0"/>
                    <a:pt x="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42"/>
          <p:cNvSpPr txBox="1"/>
          <p:nvPr/>
        </p:nvSpPr>
        <p:spPr>
          <a:xfrm>
            <a:off x="1071225" y="277326"/>
            <a:ext cx="70872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F7965C"/>
                </a:solidFill>
                <a:latin typeface="Oswald"/>
                <a:ea typeface="Oswald"/>
                <a:cs typeface="Oswald"/>
                <a:sym typeface="Oswald"/>
              </a:rPr>
              <a:t>Como vai funcionar nosso curso?</a:t>
            </a:r>
            <a:endParaRPr b="1" sz="3000">
              <a:solidFill>
                <a:srgbClr val="F7965C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13" name="Google Shape;513;p42"/>
          <p:cNvSpPr txBox="1"/>
          <p:nvPr/>
        </p:nvSpPr>
        <p:spPr>
          <a:xfrm>
            <a:off x="4675575" y="1480351"/>
            <a:ext cx="3440100" cy="1956000"/>
          </a:xfrm>
          <a:prstGeom prst="rect">
            <a:avLst/>
          </a:prstGeom>
          <a:solidFill>
            <a:srgbClr val="F7B69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07999" marR="107999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GOOGLE CLASSROOM</a:t>
            </a:r>
            <a:endParaRPr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107999" marR="107999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A outra parte do nosso curso vai acontecer pelo </a:t>
            </a:r>
            <a:r>
              <a:rPr b="1" lang="pt-BR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Google Classroom</a:t>
            </a:r>
            <a:r>
              <a:rPr lang="pt-BR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. O código da nossa sala de aula é este aqui:</a:t>
            </a:r>
            <a:endParaRPr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107999" marR="107999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kkc5xu5</a:t>
            </a:r>
            <a:endParaRPr b="1"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107999" marR="107999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Eu vou enviar atividades para vocês fazerem em casa e postar materiais com conteúdo das aulas. É importante que vocês chequem o Google Classroom com frequência para não perderem nenhum conteúdo.</a:t>
            </a:r>
            <a:endParaRPr b="1"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14" name="Google Shape;514;p42"/>
          <p:cNvSpPr txBox="1"/>
          <p:nvPr/>
        </p:nvSpPr>
        <p:spPr>
          <a:xfrm>
            <a:off x="1028375" y="1480351"/>
            <a:ext cx="3440100" cy="1956000"/>
          </a:xfrm>
          <a:prstGeom prst="rect">
            <a:avLst/>
          </a:prstGeom>
          <a:solidFill>
            <a:srgbClr val="F7B69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07999" marR="107999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VIDEOCONFERÊNCIA</a:t>
            </a:r>
            <a:endParaRPr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107999" marR="107999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Parte do nosso curso vai ser feita usando videoconferências no </a:t>
            </a:r>
            <a:r>
              <a:rPr b="1" lang="pt-BR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ConferênciaWeb.</a:t>
            </a:r>
            <a:endParaRPr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107999" marR="107999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O link da nossa sala de aula é:</a:t>
            </a:r>
            <a:endParaRPr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107999" marR="107999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pt-BR" sz="1200" u="sng">
                <a:solidFill>
                  <a:schemeClr val="hlink"/>
                </a:solidFill>
                <a:latin typeface="Oswald"/>
                <a:ea typeface="Oswald"/>
                <a:cs typeface="Oswald"/>
                <a:sym typeface="Oswald"/>
                <a:hlinkClick r:id="rId3"/>
              </a:rPr>
              <a:t>https://conferenciaweb.rnp.br/</a:t>
            </a:r>
            <a:br>
              <a:rPr b="1" lang="pt-BR" sz="1200" u="sng">
                <a:solidFill>
                  <a:schemeClr val="hlink"/>
                </a:solidFill>
                <a:latin typeface="Oswald"/>
                <a:ea typeface="Oswald"/>
                <a:cs typeface="Oswald"/>
                <a:sym typeface="Oswald"/>
                <a:hlinkClick r:id="rId4"/>
              </a:rPr>
            </a:br>
            <a:r>
              <a:rPr b="1" lang="pt-BR" sz="1200" u="sng">
                <a:solidFill>
                  <a:schemeClr val="hlink"/>
                </a:solidFill>
                <a:latin typeface="Oswald"/>
                <a:ea typeface="Oswald"/>
                <a:cs typeface="Oswald"/>
                <a:sym typeface="Oswald"/>
                <a:hlinkClick r:id="rId5"/>
              </a:rPr>
              <a:t>webconf/luisa-faria-de-almeida-braga</a:t>
            </a:r>
            <a:endParaRPr b="1"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107999" marR="107999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15" name="Google Shape;515;p42"/>
          <p:cNvSpPr txBox="1"/>
          <p:nvPr/>
        </p:nvSpPr>
        <p:spPr>
          <a:xfrm>
            <a:off x="1028375" y="3551750"/>
            <a:ext cx="7087200" cy="10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F7965C"/>
                </a:solidFill>
                <a:latin typeface="Oswald"/>
                <a:ea typeface="Oswald"/>
                <a:cs typeface="Oswald"/>
                <a:sym typeface="Oswald"/>
              </a:rPr>
              <a:t>As atividades individuais são tão importantes quanto as videoconferências e essenciais para seu aprendizado, então façam e leiam tudo. É muito importante estudar durante a semana também.</a:t>
            </a:r>
            <a:r>
              <a:rPr lang="pt-BR">
                <a:solidFill>
                  <a:srgbClr val="F7965C"/>
                </a:solidFill>
                <a:latin typeface="Oswald"/>
                <a:ea typeface="Oswald"/>
                <a:cs typeface="Oswald"/>
                <a:sym typeface="Oswald"/>
              </a:rPr>
              <a:t> Existe um espaço no Google Classroom para tirar dúvidas, e eu também vou esclarecer suas perguntas nas videoconferências. A interação entre colegas também é sempre benéfica para o aprendizado e torna a aula de inglês muito mais divertida!</a:t>
            </a:r>
            <a:endParaRPr>
              <a:solidFill>
                <a:srgbClr val="F7965C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7965C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16" name="Google Shape;516;p42"/>
          <p:cNvSpPr txBox="1"/>
          <p:nvPr/>
        </p:nvSpPr>
        <p:spPr>
          <a:xfrm>
            <a:off x="1028400" y="900375"/>
            <a:ext cx="70872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F7965C"/>
                </a:solidFill>
                <a:latin typeface="Oswald"/>
                <a:ea typeface="Oswald"/>
                <a:cs typeface="Oswald"/>
                <a:sym typeface="Oswald"/>
              </a:rPr>
              <a:t>Nosso curso terá um misto de atividades feitas em videoconferência nos sábados de manhã e atividades individuais feitas ao longo da semana.</a:t>
            </a:r>
            <a:endParaRPr>
              <a:solidFill>
                <a:srgbClr val="F7965C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Google Shape;52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050" y="1452375"/>
            <a:ext cx="2432750" cy="3101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2" name="Google Shape;522;p43"/>
          <p:cNvGrpSpPr/>
          <p:nvPr/>
        </p:nvGrpSpPr>
        <p:grpSpPr>
          <a:xfrm>
            <a:off x="7116830" y="2318408"/>
            <a:ext cx="1520521" cy="2834068"/>
            <a:chOff x="6272550" y="1876262"/>
            <a:chExt cx="1757625" cy="3276000"/>
          </a:xfrm>
        </p:grpSpPr>
        <p:sp>
          <p:nvSpPr>
            <p:cNvPr id="523" name="Google Shape;523;p43"/>
            <p:cNvSpPr/>
            <p:nvPr/>
          </p:nvSpPr>
          <p:spPr>
            <a:xfrm>
              <a:off x="6272550" y="1876262"/>
              <a:ext cx="1757625" cy="3267000"/>
            </a:xfrm>
            <a:custGeom>
              <a:rect b="b" l="l" r="r" t="t"/>
              <a:pathLst>
                <a:path extrusionOk="0" h="130680" w="70305">
                  <a:moveTo>
                    <a:pt x="37171" y="1"/>
                  </a:moveTo>
                  <a:cubicBezTo>
                    <a:pt x="32704" y="1"/>
                    <a:pt x="29353" y="5287"/>
                    <a:pt x="27921" y="9769"/>
                  </a:cubicBezTo>
                  <a:cubicBezTo>
                    <a:pt x="23320" y="24169"/>
                    <a:pt x="25478" y="40059"/>
                    <a:pt x="25490" y="54906"/>
                  </a:cubicBezTo>
                  <a:cubicBezTo>
                    <a:pt x="25490" y="55129"/>
                    <a:pt x="25490" y="55352"/>
                    <a:pt x="25478" y="55588"/>
                  </a:cubicBezTo>
                  <a:cubicBezTo>
                    <a:pt x="25118" y="66515"/>
                    <a:pt x="23803" y="78360"/>
                    <a:pt x="24993" y="89274"/>
                  </a:cubicBezTo>
                  <a:lnTo>
                    <a:pt x="24993" y="89274"/>
                  </a:lnTo>
                  <a:cubicBezTo>
                    <a:pt x="24977" y="89126"/>
                    <a:pt x="24151" y="81857"/>
                    <a:pt x="19123" y="81857"/>
                  </a:cubicBezTo>
                  <a:cubicBezTo>
                    <a:pt x="18035" y="81857"/>
                    <a:pt x="16749" y="82198"/>
                    <a:pt x="15233" y="83025"/>
                  </a:cubicBezTo>
                  <a:cubicBezTo>
                    <a:pt x="6636" y="87714"/>
                    <a:pt x="19524" y="112322"/>
                    <a:pt x="19524" y="112322"/>
                  </a:cubicBezTo>
                  <a:cubicBezTo>
                    <a:pt x="19524" y="112322"/>
                    <a:pt x="14496" y="108647"/>
                    <a:pt x="9884" y="108647"/>
                  </a:cubicBezTo>
                  <a:cubicBezTo>
                    <a:pt x="7944" y="108647"/>
                    <a:pt x="6078" y="109297"/>
                    <a:pt x="4690" y="111144"/>
                  </a:cubicBezTo>
                  <a:cubicBezTo>
                    <a:pt x="1" y="117395"/>
                    <a:pt x="10544" y="124428"/>
                    <a:pt x="10544" y="124428"/>
                  </a:cubicBezTo>
                  <a:cubicBezTo>
                    <a:pt x="10544" y="124428"/>
                    <a:pt x="6205" y="123216"/>
                    <a:pt x="3313" y="123216"/>
                  </a:cubicBezTo>
                  <a:cubicBezTo>
                    <a:pt x="1867" y="123216"/>
                    <a:pt x="782" y="123519"/>
                    <a:pt x="782" y="124428"/>
                  </a:cubicBezTo>
                  <a:cubicBezTo>
                    <a:pt x="782" y="127169"/>
                    <a:pt x="3908" y="129514"/>
                    <a:pt x="12888" y="130680"/>
                  </a:cubicBezTo>
                  <a:lnTo>
                    <a:pt x="61324" y="130680"/>
                  </a:lnTo>
                  <a:cubicBezTo>
                    <a:pt x="61324" y="130680"/>
                    <a:pt x="69139" y="126388"/>
                    <a:pt x="67576" y="121700"/>
                  </a:cubicBezTo>
                  <a:cubicBezTo>
                    <a:pt x="66854" y="119533"/>
                    <a:pt x="64714" y="118950"/>
                    <a:pt x="62622" y="118950"/>
                  </a:cubicBezTo>
                  <a:cubicBezTo>
                    <a:pt x="60186" y="118950"/>
                    <a:pt x="57814" y="119740"/>
                    <a:pt x="57814" y="119740"/>
                  </a:cubicBezTo>
                  <a:cubicBezTo>
                    <a:pt x="57814" y="119740"/>
                    <a:pt x="70305" y="104508"/>
                    <a:pt x="69523" y="97872"/>
                  </a:cubicBezTo>
                  <a:cubicBezTo>
                    <a:pt x="69290" y="95888"/>
                    <a:pt x="67700" y="95192"/>
                    <a:pt x="65584" y="95192"/>
                  </a:cubicBezTo>
                  <a:cubicBezTo>
                    <a:pt x="60610" y="95192"/>
                    <a:pt x="52728" y="99038"/>
                    <a:pt x="52728" y="99038"/>
                  </a:cubicBezTo>
                  <a:cubicBezTo>
                    <a:pt x="52728" y="99038"/>
                    <a:pt x="65231" y="67397"/>
                    <a:pt x="62887" y="53343"/>
                  </a:cubicBezTo>
                  <a:cubicBezTo>
                    <a:pt x="62178" y="49095"/>
                    <a:pt x="60477" y="47591"/>
                    <a:pt x="58385" y="47591"/>
                  </a:cubicBezTo>
                  <a:cubicBezTo>
                    <a:pt x="55022" y="47591"/>
                    <a:pt x="50650" y="51477"/>
                    <a:pt x="47767" y="54100"/>
                  </a:cubicBezTo>
                  <a:cubicBezTo>
                    <a:pt x="48858" y="46744"/>
                    <a:pt x="49318" y="39290"/>
                    <a:pt x="49119" y="31860"/>
                  </a:cubicBezTo>
                  <a:cubicBezTo>
                    <a:pt x="48883" y="23066"/>
                    <a:pt x="49566" y="8069"/>
                    <a:pt x="41863" y="1892"/>
                  </a:cubicBezTo>
                  <a:cubicBezTo>
                    <a:pt x="40199" y="561"/>
                    <a:pt x="38626" y="1"/>
                    <a:pt x="37171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43"/>
            <p:cNvSpPr/>
            <p:nvPr/>
          </p:nvSpPr>
          <p:spPr>
            <a:xfrm>
              <a:off x="6759700" y="2429262"/>
              <a:ext cx="979300" cy="2723000"/>
            </a:xfrm>
            <a:custGeom>
              <a:rect b="b" l="l" r="r" t="t"/>
              <a:pathLst>
                <a:path extrusionOk="0" h="108920" w="39172">
                  <a:moveTo>
                    <a:pt x="17587" y="0"/>
                  </a:moveTo>
                  <a:cubicBezTo>
                    <a:pt x="17184" y="0"/>
                    <a:pt x="16882" y="333"/>
                    <a:pt x="16869" y="723"/>
                  </a:cubicBezTo>
                  <a:lnTo>
                    <a:pt x="13967" y="89657"/>
                  </a:lnTo>
                  <a:lnTo>
                    <a:pt x="1378" y="76025"/>
                  </a:lnTo>
                  <a:cubicBezTo>
                    <a:pt x="1227" y="75862"/>
                    <a:pt x="1025" y="75781"/>
                    <a:pt x="824" y="75781"/>
                  </a:cubicBezTo>
                  <a:cubicBezTo>
                    <a:pt x="644" y="75781"/>
                    <a:pt x="464" y="75846"/>
                    <a:pt x="323" y="75975"/>
                  </a:cubicBezTo>
                  <a:cubicBezTo>
                    <a:pt x="13" y="76261"/>
                    <a:pt x="1" y="76732"/>
                    <a:pt x="273" y="77042"/>
                  </a:cubicBezTo>
                  <a:lnTo>
                    <a:pt x="13893" y="91790"/>
                  </a:lnTo>
                  <a:lnTo>
                    <a:pt x="13360" y="108150"/>
                  </a:lnTo>
                  <a:cubicBezTo>
                    <a:pt x="13347" y="108560"/>
                    <a:pt x="13669" y="108907"/>
                    <a:pt x="14079" y="108919"/>
                  </a:cubicBezTo>
                  <a:lnTo>
                    <a:pt x="14104" y="108919"/>
                  </a:lnTo>
                  <a:cubicBezTo>
                    <a:pt x="14513" y="108919"/>
                    <a:pt x="14835" y="108597"/>
                    <a:pt x="14848" y="108200"/>
                  </a:cubicBezTo>
                  <a:lnTo>
                    <a:pt x="15183" y="97918"/>
                  </a:lnTo>
                  <a:cubicBezTo>
                    <a:pt x="15207" y="97905"/>
                    <a:pt x="15220" y="97905"/>
                    <a:pt x="15232" y="97893"/>
                  </a:cubicBezTo>
                  <a:lnTo>
                    <a:pt x="25304" y="92695"/>
                  </a:lnTo>
                  <a:cubicBezTo>
                    <a:pt x="25441" y="92819"/>
                    <a:pt x="25626" y="92906"/>
                    <a:pt x="25825" y="92906"/>
                  </a:cubicBezTo>
                  <a:lnTo>
                    <a:pt x="25863" y="92906"/>
                  </a:lnTo>
                  <a:lnTo>
                    <a:pt x="34446" y="92510"/>
                  </a:lnTo>
                  <a:cubicBezTo>
                    <a:pt x="34868" y="92497"/>
                    <a:pt x="35177" y="92137"/>
                    <a:pt x="35165" y="91728"/>
                  </a:cubicBezTo>
                  <a:cubicBezTo>
                    <a:pt x="35141" y="91334"/>
                    <a:pt x="34829" y="91020"/>
                    <a:pt x="34429" y="91020"/>
                  </a:cubicBezTo>
                  <a:cubicBezTo>
                    <a:pt x="34414" y="91020"/>
                    <a:pt x="34399" y="91020"/>
                    <a:pt x="34383" y="91021"/>
                  </a:cubicBezTo>
                  <a:lnTo>
                    <a:pt x="27983" y="91306"/>
                  </a:lnTo>
                  <a:lnTo>
                    <a:pt x="38663" y="85787"/>
                  </a:lnTo>
                  <a:cubicBezTo>
                    <a:pt x="39035" y="85600"/>
                    <a:pt x="39171" y="85142"/>
                    <a:pt x="38986" y="84782"/>
                  </a:cubicBezTo>
                  <a:cubicBezTo>
                    <a:pt x="38855" y="84521"/>
                    <a:pt x="38597" y="84377"/>
                    <a:pt x="38327" y="84377"/>
                  </a:cubicBezTo>
                  <a:cubicBezTo>
                    <a:pt x="38211" y="84377"/>
                    <a:pt x="38092" y="84403"/>
                    <a:pt x="37980" y="84459"/>
                  </a:cubicBezTo>
                  <a:lnTo>
                    <a:pt x="15245" y="96206"/>
                  </a:lnTo>
                  <a:lnTo>
                    <a:pt x="15369" y="92336"/>
                  </a:lnTo>
                  <a:lnTo>
                    <a:pt x="15394" y="92311"/>
                  </a:lnTo>
                  <a:cubicBezTo>
                    <a:pt x="15692" y="92038"/>
                    <a:pt x="15716" y="91554"/>
                    <a:pt x="15431" y="91256"/>
                  </a:cubicBezTo>
                  <a:lnTo>
                    <a:pt x="15406" y="91231"/>
                  </a:lnTo>
                  <a:lnTo>
                    <a:pt x="16299" y="63956"/>
                  </a:lnTo>
                  <a:cubicBezTo>
                    <a:pt x="16398" y="63919"/>
                    <a:pt x="16485" y="63869"/>
                    <a:pt x="16572" y="63795"/>
                  </a:cubicBezTo>
                  <a:lnTo>
                    <a:pt x="24697" y="56179"/>
                  </a:lnTo>
                  <a:cubicBezTo>
                    <a:pt x="24994" y="56167"/>
                    <a:pt x="25254" y="55980"/>
                    <a:pt x="25353" y="55683"/>
                  </a:cubicBezTo>
                  <a:lnTo>
                    <a:pt x="25416" y="55509"/>
                  </a:lnTo>
                  <a:lnTo>
                    <a:pt x="34929" y="46603"/>
                  </a:lnTo>
                  <a:cubicBezTo>
                    <a:pt x="35227" y="46330"/>
                    <a:pt x="35240" y="45847"/>
                    <a:pt x="34967" y="45549"/>
                  </a:cubicBezTo>
                  <a:cubicBezTo>
                    <a:pt x="34818" y="45394"/>
                    <a:pt x="34618" y="45316"/>
                    <a:pt x="34418" y="45316"/>
                  </a:cubicBezTo>
                  <a:cubicBezTo>
                    <a:pt x="34236" y="45316"/>
                    <a:pt x="34054" y="45381"/>
                    <a:pt x="33912" y="45512"/>
                  </a:cubicBezTo>
                  <a:lnTo>
                    <a:pt x="26519" y="52433"/>
                  </a:lnTo>
                  <a:lnTo>
                    <a:pt x="29261" y="44756"/>
                  </a:lnTo>
                  <a:cubicBezTo>
                    <a:pt x="29397" y="44359"/>
                    <a:pt x="29199" y="43937"/>
                    <a:pt x="28815" y="43800"/>
                  </a:cubicBezTo>
                  <a:cubicBezTo>
                    <a:pt x="28730" y="43767"/>
                    <a:pt x="28644" y="43752"/>
                    <a:pt x="28558" y="43752"/>
                  </a:cubicBezTo>
                  <a:cubicBezTo>
                    <a:pt x="28254" y="43752"/>
                    <a:pt x="27966" y="43947"/>
                    <a:pt x="27859" y="44247"/>
                  </a:cubicBezTo>
                  <a:lnTo>
                    <a:pt x="24138" y="54666"/>
                  </a:lnTo>
                  <a:lnTo>
                    <a:pt x="16361" y="61934"/>
                  </a:lnTo>
                  <a:lnTo>
                    <a:pt x="18371" y="772"/>
                  </a:lnTo>
                  <a:cubicBezTo>
                    <a:pt x="18383" y="362"/>
                    <a:pt x="18060" y="15"/>
                    <a:pt x="17651" y="3"/>
                  </a:cubicBezTo>
                  <a:cubicBezTo>
                    <a:pt x="17630" y="1"/>
                    <a:pt x="17608" y="0"/>
                    <a:pt x="1758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5" name="Google Shape;525;p43"/>
          <p:cNvSpPr txBox="1"/>
          <p:nvPr/>
        </p:nvSpPr>
        <p:spPr>
          <a:xfrm>
            <a:off x="2992750" y="3108725"/>
            <a:ext cx="4164900" cy="14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C39F"/>
                </a:solidFill>
                <a:latin typeface="Advent Pro"/>
                <a:ea typeface="Advent Pro"/>
                <a:cs typeface="Advent Pro"/>
                <a:sym typeface="Advent Pro"/>
              </a:rPr>
              <a:t>TOUCHSTONE 1 (2nd Edition)</a:t>
            </a:r>
            <a:endParaRPr b="1" sz="2400">
              <a:solidFill>
                <a:srgbClr val="FFC39F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00">
                <a:solidFill>
                  <a:srgbClr val="FFC39F"/>
                </a:solidFill>
                <a:latin typeface="Advent Pro"/>
                <a:ea typeface="Advent Pro"/>
                <a:cs typeface="Advent Pro"/>
                <a:sym typeface="Advent Pro"/>
              </a:rPr>
              <a:t>STUDENT’S BOOK</a:t>
            </a:r>
            <a:endParaRPr b="1" sz="2400">
              <a:solidFill>
                <a:srgbClr val="FFC39F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00">
                <a:solidFill>
                  <a:srgbClr val="FFC39F"/>
                </a:solidFill>
                <a:latin typeface="Advent Pro"/>
                <a:ea typeface="Advent Pro"/>
                <a:cs typeface="Advent Pro"/>
                <a:sym typeface="Advent Pro"/>
              </a:rPr>
              <a:t>INICIANTE 1 (1A)</a:t>
            </a:r>
            <a:endParaRPr b="1" sz="2400">
              <a:solidFill>
                <a:srgbClr val="FFC39F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400">
                <a:solidFill>
                  <a:srgbClr val="FFC39F"/>
                </a:solidFill>
                <a:latin typeface="Advent Pro"/>
                <a:ea typeface="Advent Pro"/>
                <a:cs typeface="Advent Pro"/>
                <a:sym typeface="Advent Pro"/>
              </a:rPr>
              <a:t>INICIANTE 2 (1B)</a:t>
            </a:r>
            <a:endParaRPr b="1" sz="2400">
              <a:solidFill>
                <a:srgbClr val="FFC39F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rgbClr val="FFC39F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C39F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  <p:sp>
        <p:nvSpPr>
          <p:cNvPr id="526" name="Google Shape;526;p43"/>
          <p:cNvSpPr txBox="1"/>
          <p:nvPr/>
        </p:nvSpPr>
        <p:spPr>
          <a:xfrm>
            <a:off x="1019425" y="451850"/>
            <a:ext cx="7105500" cy="1091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solidFill>
                  <a:srgbClr val="FFC39F"/>
                </a:solidFill>
                <a:latin typeface="Oswald Regular"/>
                <a:ea typeface="Oswald Regular"/>
                <a:cs typeface="Oswald Regular"/>
                <a:sym typeface="Oswald Regular"/>
              </a:rPr>
              <a:t>Material</a:t>
            </a:r>
            <a:endParaRPr sz="7200">
              <a:solidFill>
                <a:srgbClr val="FFC39F"/>
              </a:solidFill>
              <a:latin typeface="Oswald Regular"/>
              <a:ea typeface="Oswald Regular"/>
              <a:cs typeface="Oswald Regular"/>
              <a:sym typeface="Oswald Regula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C39F"/>
        </a:solidFill>
      </p:bgPr>
    </p:bg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44"/>
          <p:cNvSpPr txBox="1"/>
          <p:nvPr>
            <p:ph type="title"/>
          </p:nvPr>
        </p:nvSpPr>
        <p:spPr>
          <a:xfrm>
            <a:off x="234775" y="999025"/>
            <a:ext cx="3549900" cy="1174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/>
              <a:t>CEFR</a:t>
            </a:r>
            <a:endParaRPr sz="1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/>
              <a:t>Quadro Europeu Comum de Referência para Línguas </a:t>
            </a:r>
            <a:br>
              <a:rPr lang="pt-BR" sz="1100"/>
            </a:br>
            <a:r>
              <a:rPr lang="pt-BR" sz="1100"/>
              <a:t>(Common European Framework of Reference for Languages)</a:t>
            </a:r>
            <a:endParaRPr sz="1100"/>
          </a:p>
        </p:txBody>
      </p:sp>
      <p:graphicFrame>
        <p:nvGraphicFramePr>
          <p:cNvPr id="532" name="Google Shape;532;p44"/>
          <p:cNvGraphicFramePr/>
          <p:nvPr/>
        </p:nvGraphicFramePr>
        <p:xfrm>
          <a:off x="3831361" y="1928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{13B2E137-F2CC-427A-8F28-327BC0D4B667}</a:tableStyleId>
              </a:tblPr>
              <a:tblGrid>
                <a:gridCol w="2907550"/>
                <a:gridCol w="1387150"/>
              </a:tblGrid>
              <a:tr h="368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6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CENEX</a:t>
                      </a:r>
                      <a:endParaRPr b="1" sz="16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96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6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CEFR</a:t>
                      </a:r>
                      <a:endParaRPr b="1" sz="16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965C"/>
                    </a:solidFill>
                  </a:tcPr>
                </a:tc>
              </a:tr>
              <a:tr h="368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Iniciante 1º estágio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A1.1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68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Iniciante 2º estágio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A1.2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68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Básico 1º estágio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A2.1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68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Básico 2º estágio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A2.2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68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Básico 3º estágio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A2.3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68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Pré-intermediário 1º estágio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B1.1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68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Pré-intermediário 2º estágio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B1.2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68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Pré-intermediário 3º estágio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B1.3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68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Intermediário 1º estágio 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B2.1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68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Intermediário 2º estágio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B2.2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68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Avançado 1º estágio 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C1.1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68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Avançado 2º estágio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C1.2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9075" marB="29075" marR="58300" marL="58300">
                    <a:lnL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pSp>
        <p:nvGrpSpPr>
          <p:cNvPr id="533" name="Google Shape;533;p44"/>
          <p:cNvGrpSpPr/>
          <p:nvPr/>
        </p:nvGrpSpPr>
        <p:grpSpPr>
          <a:xfrm flipH="1">
            <a:off x="1133051" y="2479940"/>
            <a:ext cx="7456207" cy="2686442"/>
            <a:chOff x="1133044" y="2663625"/>
            <a:chExt cx="7456207" cy="2479869"/>
          </a:xfrm>
        </p:grpSpPr>
        <p:sp>
          <p:nvSpPr>
            <p:cNvPr id="534" name="Google Shape;534;p44"/>
            <p:cNvSpPr/>
            <p:nvPr/>
          </p:nvSpPr>
          <p:spPr>
            <a:xfrm>
              <a:off x="7282338" y="3537185"/>
              <a:ext cx="1306913" cy="1601899"/>
            </a:xfrm>
            <a:custGeom>
              <a:rect b="b" l="l" r="r" t="t"/>
              <a:pathLst>
                <a:path extrusionOk="0" h="10535" w="8595">
                  <a:moveTo>
                    <a:pt x="8401" y="0"/>
                  </a:moveTo>
                  <a:cubicBezTo>
                    <a:pt x="6031" y="490"/>
                    <a:pt x="3849" y="1826"/>
                    <a:pt x="2336" y="3713"/>
                  </a:cubicBezTo>
                  <a:cubicBezTo>
                    <a:pt x="826" y="5599"/>
                    <a:pt x="0" y="8118"/>
                    <a:pt x="40" y="10534"/>
                  </a:cubicBezTo>
                  <a:lnTo>
                    <a:pt x="2389" y="10534"/>
                  </a:lnTo>
                  <a:cubicBezTo>
                    <a:pt x="4069" y="9651"/>
                    <a:pt x="6018" y="7788"/>
                    <a:pt x="7011" y="6092"/>
                  </a:cubicBezTo>
                  <a:lnTo>
                    <a:pt x="5442" y="5945"/>
                  </a:lnTo>
                  <a:lnTo>
                    <a:pt x="7464" y="5209"/>
                  </a:lnTo>
                  <a:cubicBezTo>
                    <a:pt x="8207" y="3589"/>
                    <a:pt x="8594" y="1763"/>
                    <a:pt x="840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44"/>
            <p:cNvSpPr/>
            <p:nvPr/>
          </p:nvSpPr>
          <p:spPr>
            <a:xfrm>
              <a:off x="6826176" y="2663625"/>
              <a:ext cx="1013142" cy="2475455"/>
            </a:xfrm>
            <a:custGeom>
              <a:rect b="b" l="l" r="r" t="t"/>
              <a:pathLst>
                <a:path extrusionOk="0" h="16280" w="6663">
                  <a:moveTo>
                    <a:pt x="5786" y="1"/>
                  </a:moveTo>
                  <a:cubicBezTo>
                    <a:pt x="4009" y="1240"/>
                    <a:pt x="2567" y="2940"/>
                    <a:pt x="1607" y="4875"/>
                  </a:cubicBezTo>
                  <a:lnTo>
                    <a:pt x="2400" y="7838"/>
                  </a:lnTo>
                  <a:lnTo>
                    <a:pt x="1033" y="6222"/>
                  </a:lnTo>
                  <a:cubicBezTo>
                    <a:pt x="961" y="6425"/>
                    <a:pt x="894" y="6632"/>
                    <a:pt x="830" y="6842"/>
                  </a:cubicBezTo>
                  <a:cubicBezTo>
                    <a:pt x="1" y="9588"/>
                    <a:pt x="127" y="13610"/>
                    <a:pt x="1177" y="16279"/>
                  </a:cubicBezTo>
                  <a:lnTo>
                    <a:pt x="3740" y="16279"/>
                  </a:lnTo>
                  <a:cubicBezTo>
                    <a:pt x="5703" y="13190"/>
                    <a:pt x="6662" y="9211"/>
                    <a:pt x="6596" y="5355"/>
                  </a:cubicBezTo>
                  <a:lnTo>
                    <a:pt x="6596" y="5355"/>
                  </a:lnTo>
                  <a:lnTo>
                    <a:pt x="5063" y="5832"/>
                  </a:lnTo>
                  <a:lnTo>
                    <a:pt x="6559" y="4455"/>
                  </a:lnTo>
                  <a:cubicBezTo>
                    <a:pt x="6469" y="2916"/>
                    <a:pt x="6212" y="1410"/>
                    <a:pt x="5786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44"/>
            <p:cNvSpPr/>
            <p:nvPr/>
          </p:nvSpPr>
          <p:spPr>
            <a:xfrm>
              <a:off x="7080107" y="3299522"/>
              <a:ext cx="449627" cy="1840930"/>
            </a:xfrm>
            <a:custGeom>
              <a:rect b="b" l="l" r="r" t="t"/>
              <a:pathLst>
                <a:path extrusionOk="0" h="12107" w="2957">
                  <a:moveTo>
                    <a:pt x="2746" y="1"/>
                  </a:moveTo>
                  <a:lnTo>
                    <a:pt x="0" y="12060"/>
                  </a:lnTo>
                  <a:lnTo>
                    <a:pt x="210" y="12107"/>
                  </a:lnTo>
                  <a:lnTo>
                    <a:pt x="2956" y="47"/>
                  </a:lnTo>
                  <a:lnTo>
                    <a:pt x="2746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44"/>
            <p:cNvSpPr/>
            <p:nvPr/>
          </p:nvSpPr>
          <p:spPr>
            <a:xfrm>
              <a:off x="1133044" y="3020804"/>
              <a:ext cx="1150752" cy="2118278"/>
            </a:xfrm>
            <a:custGeom>
              <a:rect b="b" l="l" r="r" t="t"/>
              <a:pathLst>
                <a:path extrusionOk="0" h="13931" w="7568">
                  <a:moveTo>
                    <a:pt x="1116" y="1"/>
                  </a:moveTo>
                  <a:cubicBezTo>
                    <a:pt x="167" y="2383"/>
                    <a:pt x="0" y="5076"/>
                    <a:pt x="653" y="7555"/>
                  </a:cubicBezTo>
                  <a:cubicBezTo>
                    <a:pt x="690" y="7698"/>
                    <a:pt x="730" y="7838"/>
                    <a:pt x="770" y="7978"/>
                  </a:cubicBezTo>
                  <a:lnTo>
                    <a:pt x="3006" y="9268"/>
                  </a:lnTo>
                  <a:lnTo>
                    <a:pt x="1180" y="9118"/>
                  </a:lnTo>
                  <a:lnTo>
                    <a:pt x="1180" y="9118"/>
                  </a:lnTo>
                  <a:cubicBezTo>
                    <a:pt x="1956" y="10984"/>
                    <a:pt x="3195" y="12667"/>
                    <a:pt x="4768" y="13930"/>
                  </a:cubicBezTo>
                  <a:lnTo>
                    <a:pt x="7568" y="13930"/>
                  </a:lnTo>
                  <a:cubicBezTo>
                    <a:pt x="7301" y="9041"/>
                    <a:pt x="4842" y="3183"/>
                    <a:pt x="1116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44"/>
            <p:cNvSpPr/>
            <p:nvPr/>
          </p:nvSpPr>
          <p:spPr>
            <a:xfrm>
              <a:off x="1440497" y="3558472"/>
              <a:ext cx="718156" cy="1585021"/>
            </a:xfrm>
            <a:custGeom>
              <a:rect b="b" l="l" r="r" t="t"/>
              <a:pathLst>
                <a:path extrusionOk="0" h="10424" w="4723">
                  <a:moveTo>
                    <a:pt x="201" y="0"/>
                  </a:moveTo>
                  <a:lnTo>
                    <a:pt x="1" y="87"/>
                  </a:lnTo>
                  <a:lnTo>
                    <a:pt x="4523" y="10424"/>
                  </a:lnTo>
                  <a:lnTo>
                    <a:pt x="4723" y="10337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9" name="Google Shape;539;p44"/>
          <p:cNvSpPr/>
          <p:nvPr/>
        </p:nvSpPr>
        <p:spPr>
          <a:xfrm>
            <a:off x="3784700" y="516225"/>
            <a:ext cx="4389300" cy="448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34343"/>
        </a:solidFill>
      </p:bgPr>
    </p:bg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45"/>
          <p:cNvSpPr txBox="1"/>
          <p:nvPr/>
        </p:nvSpPr>
        <p:spPr>
          <a:xfrm>
            <a:off x="737675" y="3013800"/>
            <a:ext cx="3767100" cy="1445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252000">
            <a:noAutofit/>
          </a:bodyPr>
          <a:lstStyle/>
          <a:p>
            <a:pPr indent="0" lvl="0" marL="251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434343"/>
                </a:solidFill>
                <a:latin typeface="Advent Pro"/>
                <a:ea typeface="Advent Pro"/>
                <a:cs typeface="Advent Pro"/>
                <a:sym typeface="Advent Pro"/>
              </a:rPr>
              <a:t>52 hrs</a:t>
            </a:r>
            <a:endParaRPr b="1" sz="3000">
              <a:solidFill>
                <a:srgbClr val="434343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251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434343"/>
                </a:solidFill>
                <a:latin typeface="Advent Pro"/>
                <a:ea typeface="Advent Pro"/>
                <a:cs typeface="Advent Pro"/>
                <a:sym typeface="Advent Pro"/>
              </a:rPr>
              <a:t>1 encontro = 4 aulas</a:t>
            </a:r>
            <a:endParaRPr b="1" sz="3000">
              <a:solidFill>
                <a:srgbClr val="434343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  <p:sp>
        <p:nvSpPr>
          <p:cNvPr id="545" name="Google Shape;545;p45"/>
          <p:cNvSpPr txBox="1"/>
          <p:nvPr>
            <p:ph type="title"/>
          </p:nvPr>
        </p:nvSpPr>
        <p:spPr>
          <a:xfrm>
            <a:off x="2992750" y="350000"/>
            <a:ext cx="4973100" cy="2063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/>
              <a:t>Absences (faltas)</a:t>
            </a:r>
            <a:endParaRPr sz="7200">
              <a:solidFill>
                <a:srgbClr val="FFC39F"/>
              </a:solidFill>
            </a:endParaRPr>
          </a:p>
        </p:txBody>
      </p:sp>
      <p:grpSp>
        <p:nvGrpSpPr>
          <p:cNvPr id="546" name="Google Shape;546;p45"/>
          <p:cNvGrpSpPr/>
          <p:nvPr/>
        </p:nvGrpSpPr>
        <p:grpSpPr>
          <a:xfrm rot="10800000">
            <a:off x="1164694" y="0"/>
            <a:ext cx="7456207" cy="2479869"/>
            <a:chOff x="1133044" y="2663625"/>
            <a:chExt cx="7456207" cy="2479869"/>
          </a:xfrm>
        </p:grpSpPr>
        <p:sp>
          <p:nvSpPr>
            <p:cNvPr id="547" name="Google Shape;547;p45"/>
            <p:cNvSpPr/>
            <p:nvPr/>
          </p:nvSpPr>
          <p:spPr>
            <a:xfrm>
              <a:off x="7282338" y="3537185"/>
              <a:ext cx="1306913" cy="1601899"/>
            </a:xfrm>
            <a:custGeom>
              <a:rect b="b" l="l" r="r" t="t"/>
              <a:pathLst>
                <a:path extrusionOk="0" h="10535" w="8595">
                  <a:moveTo>
                    <a:pt x="8401" y="0"/>
                  </a:moveTo>
                  <a:cubicBezTo>
                    <a:pt x="6031" y="490"/>
                    <a:pt x="3849" y="1826"/>
                    <a:pt x="2336" y="3713"/>
                  </a:cubicBezTo>
                  <a:cubicBezTo>
                    <a:pt x="826" y="5599"/>
                    <a:pt x="0" y="8118"/>
                    <a:pt x="40" y="10534"/>
                  </a:cubicBezTo>
                  <a:lnTo>
                    <a:pt x="2389" y="10534"/>
                  </a:lnTo>
                  <a:cubicBezTo>
                    <a:pt x="4069" y="9651"/>
                    <a:pt x="6018" y="7788"/>
                    <a:pt x="7011" y="6092"/>
                  </a:cubicBezTo>
                  <a:lnTo>
                    <a:pt x="5442" y="5945"/>
                  </a:lnTo>
                  <a:lnTo>
                    <a:pt x="7464" y="5209"/>
                  </a:lnTo>
                  <a:cubicBezTo>
                    <a:pt x="8207" y="3589"/>
                    <a:pt x="8594" y="1763"/>
                    <a:pt x="8401" y="0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45"/>
            <p:cNvSpPr/>
            <p:nvPr/>
          </p:nvSpPr>
          <p:spPr>
            <a:xfrm>
              <a:off x="6826176" y="2663625"/>
              <a:ext cx="1013142" cy="2475455"/>
            </a:xfrm>
            <a:custGeom>
              <a:rect b="b" l="l" r="r" t="t"/>
              <a:pathLst>
                <a:path extrusionOk="0" h="16280" w="6663">
                  <a:moveTo>
                    <a:pt x="5786" y="1"/>
                  </a:moveTo>
                  <a:cubicBezTo>
                    <a:pt x="4009" y="1240"/>
                    <a:pt x="2567" y="2940"/>
                    <a:pt x="1607" y="4875"/>
                  </a:cubicBezTo>
                  <a:lnTo>
                    <a:pt x="2400" y="7838"/>
                  </a:lnTo>
                  <a:lnTo>
                    <a:pt x="1033" y="6222"/>
                  </a:lnTo>
                  <a:cubicBezTo>
                    <a:pt x="961" y="6425"/>
                    <a:pt x="894" y="6632"/>
                    <a:pt x="830" y="6842"/>
                  </a:cubicBezTo>
                  <a:cubicBezTo>
                    <a:pt x="1" y="9588"/>
                    <a:pt x="127" y="13610"/>
                    <a:pt x="1177" y="16279"/>
                  </a:cubicBezTo>
                  <a:lnTo>
                    <a:pt x="3740" y="16279"/>
                  </a:lnTo>
                  <a:cubicBezTo>
                    <a:pt x="5703" y="13190"/>
                    <a:pt x="6662" y="9211"/>
                    <a:pt x="6596" y="5355"/>
                  </a:cubicBezTo>
                  <a:lnTo>
                    <a:pt x="6596" y="5355"/>
                  </a:lnTo>
                  <a:lnTo>
                    <a:pt x="5063" y="5832"/>
                  </a:lnTo>
                  <a:lnTo>
                    <a:pt x="6559" y="4455"/>
                  </a:lnTo>
                  <a:cubicBezTo>
                    <a:pt x="6469" y="2916"/>
                    <a:pt x="6212" y="1410"/>
                    <a:pt x="5786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45"/>
            <p:cNvSpPr/>
            <p:nvPr/>
          </p:nvSpPr>
          <p:spPr>
            <a:xfrm>
              <a:off x="7080107" y="3299522"/>
              <a:ext cx="449627" cy="1840930"/>
            </a:xfrm>
            <a:custGeom>
              <a:rect b="b" l="l" r="r" t="t"/>
              <a:pathLst>
                <a:path extrusionOk="0" h="12107" w="2957">
                  <a:moveTo>
                    <a:pt x="2746" y="1"/>
                  </a:moveTo>
                  <a:lnTo>
                    <a:pt x="0" y="12060"/>
                  </a:lnTo>
                  <a:lnTo>
                    <a:pt x="210" y="12107"/>
                  </a:lnTo>
                  <a:lnTo>
                    <a:pt x="2956" y="47"/>
                  </a:lnTo>
                  <a:lnTo>
                    <a:pt x="2746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45"/>
            <p:cNvSpPr/>
            <p:nvPr/>
          </p:nvSpPr>
          <p:spPr>
            <a:xfrm>
              <a:off x="1133044" y="3020804"/>
              <a:ext cx="1150752" cy="2118278"/>
            </a:xfrm>
            <a:custGeom>
              <a:rect b="b" l="l" r="r" t="t"/>
              <a:pathLst>
                <a:path extrusionOk="0" h="13931" w="7568">
                  <a:moveTo>
                    <a:pt x="1116" y="1"/>
                  </a:moveTo>
                  <a:cubicBezTo>
                    <a:pt x="167" y="2383"/>
                    <a:pt x="0" y="5076"/>
                    <a:pt x="653" y="7555"/>
                  </a:cubicBezTo>
                  <a:cubicBezTo>
                    <a:pt x="690" y="7698"/>
                    <a:pt x="730" y="7838"/>
                    <a:pt x="770" y="7978"/>
                  </a:cubicBezTo>
                  <a:lnTo>
                    <a:pt x="3006" y="9268"/>
                  </a:lnTo>
                  <a:lnTo>
                    <a:pt x="1180" y="9118"/>
                  </a:lnTo>
                  <a:lnTo>
                    <a:pt x="1180" y="9118"/>
                  </a:lnTo>
                  <a:cubicBezTo>
                    <a:pt x="1956" y="10984"/>
                    <a:pt x="3195" y="12667"/>
                    <a:pt x="4768" y="13930"/>
                  </a:cubicBezTo>
                  <a:lnTo>
                    <a:pt x="7568" y="13930"/>
                  </a:lnTo>
                  <a:cubicBezTo>
                    <a:pt x="7301" y="9041"/>
                    <a:pt x="4842" y="3183"/>
                    <a:pt x="1116" y="1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45"/>
            <p:cNvSpPr/>
            <p:nvPr/>
          </p:nvSpPr>
          <p:spPr>
            <a:xfrm>
              <a:off x="1440497" y="3558472"/>
              <a:ext cx="718156" cy="1585021"/>
            </a:xfrm>
            <a:custGeom>
              <a:rect b="b" l="l" r="r" t="t"/>
              <a:pathLst>
                <a:path extrusionOk="0" h="10424" w="4723">
                  <a:moveTo>
                    <a:pt x="201" y="0"/>
                  </a:moveTo>
                  <a:lnTo>
                    <a:pt x="1" y="87"/>
                  </a:lnTo>
                  <a:lnTo>
                    <a:pt x="4523" y="10424"/>
                  </a:lnTo>
                  <a:lnTo>
                    <a:pt x="4723" y="10337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2" name="Google Shape;552;p45"/>
          <p:cNvSpPr txBox="1"/>
          <p:nvPr/>
        </p:nvSpPr>
        <p:spPr>
          <a:xfrm>
            <a:off x="4853725" y="3013800"/>
            <a:ext cx="3767100" cy="1445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252000">
            <a:noAutofit/>
          </a:bodyPr>
          <a:lstStyle/>
          <a:p>
            <a:pPr indent="0" lvl="0" marL="323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434343"/>
                </a:solidFill>
                <a:latin typeface="Advent Pro"/>
                <a:ea typeface="Advent Pro"/>
                <a:cs typeface="Advent Pro"/>
                <a:sym typeface="Advent Pro"/>
              </a:rPr>
              <a:t>Máximo de faltas:</a:t>
            </a:r>
            <a:endParaRPr b="1" sz="3000">
              <a:solidFill>
                <a:srgbClr val="434343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323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434343"/>
                </a:solidFill>
                <a:latin typeface="Advent Pro"/>
                <a:ea typeface="Advent Pro"/>
                <a:cs typeface="Advent Pro"/>
                <a:sym typeface="Advent Pro"/>
              </a:rPr>
              <a:t>3 encontros = 12 aulas</a:t>
            </a:r>
            <a:endParaRPr b="1" sz="2400">
              <a:solidFill>
                <a:srgbClr val="434343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434343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Google Shape;55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6875" y="152400"/>
            <a:ext cx="7514304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C39F"/>
        </a:solidFill>
      </p:bgPr>
    </p:bg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47"/>
          <p:cNvSpPr/>
          <p:nvPr/>
        </p:nvSpPr>
        <p:spPr>
          <a:xfrm>
            <a:off x="3540895" y="505750"/>
            <a:ext cx="1147283" cy="273644"/>
          </a:xfrm>
          <a:custGeom>
            <a:rect b="b" l="l" r="r" t="t"/>
            <a:pathLst>
              <a:path extrusionOk="0" h="4060" w="17022">
                <a:moveTo>
                  <a:pt x="12069" y="1"/>
                </a:moveTo>
                <a:cubicBezTo>
                  <a:pt x="10648" y="1"/>
                  <a:pt x="10881" y="1407"/>
                  <a:pt x="9840" y="1798"/>
                </a:cubicBezTo>
                <a:cubicBezTo>
                  <a:pt x="9677" y="1859"/>
                  <a:pt x="9530" y="1885"/>
                  <a:pt x="9394" y="1885"/>
                </a:cubicBezTo>
                <a:cubicBezTo>
                  <a:pt x="8737" y="1885"/>
                  <a:pt x="8344" y="1291"/>
                  <a:pt x="7728" y="1291"/>
                </a:cubicBezTo>
                <a:cubicBezTo>
                  <a:pt x="7639" y="1291"/>
                  <a:pt x="7546" y="1304"/>
                  <a:pt x="7446" y="1332"/>
                </a:cubicBezTo>
                <a:cubicBezTo>
                  <a:pt x="6518" y="1600"/>
                  <a:pt x="7116" y="2331"/>
                  <a:pt x="6316" y="2595"/>
                </a:cubicBezTo>
                <a:cubicBezTo>
                  <a:pt x="6184" y="2639"/>
                  <a:pt x="6075" y="2656"/>
                  <a:pt x="5981" y="2656"/>
                </a:cubicBezTo>
                <a:cubicBezTo>
                  <a:pt x="5681" y="2656"/>
                  <a:pt x="5523" y="2485"/>
                  <a:pt x="5196" y="2485"/>
                </a:cubicBezTo>
                <a:cubicBezTo>
                  <a:pt x="5005" y="2485"/>
                  <a:pt x="4756" y="2543"/>
                  <a:pt x="4389" y="2727"/>
                </a:cubicBezTo>
                <a:cubicBezTo>
                  <a:pt x="3191" y="3325"/>
                  <a:pt x="2927" y="3527"/>
                  <a:pt x="2659" y="3593"/>
                </a:cubicBezTo>
                <a:cubicBezTo>
                  <a:pt x="2395" y="3659"/>
                  <a:pt x="1" y="4060"/>
                  <a:pt x="1" y="4060"/>
                </a:cubicBezTo>
                <a:lnTo>
                  <a:pt x="16554" y="4060"/>
                </a:lnTo>
                <a:cubicBezTo>
                  <a:pt x="16554" y="4060"/>
                  <a:pt x="17021" y="2595"/>
                  <a:pt x="16089" y="1997"/>
                </a:cubicBezTo>
                <a:cubicBezTo>
                  <a:pt x="15779" y="1797"/>
                  <a:pt x="15580" y="1745"/>
                  <a:pt x="15415" y="1745"/>
                </a:cubicBezTo>
                <a:cubicBezTo>
                  <a:pt x="15237" y="1745"/>
                  <a:pt x="15099" y="1806"/>
                  <a:pt x="14905" y="1806"/>
                </a:cubicBezTo>
                <a:cubicBezTo>
                  <a:pt x="14739" y="1806"/>
                  <a:pt x="14533" y="1762"/>
                  <a:pt x="14227" y="1600"/>
                </a:cubicBezTo>
                <a:cubicBezTo>
                  <a:pt x="14227" y="1600"/>
                  <a:pt x="13695" y="69"/>
                  <a:pt x="12167" y="3"/>
                </a:cubicBezTo>
                <a:cubicBezTo>
                  <a:pt x="12134" y="1"/>
                  <a:pt x="12101" y="1"/>
                  <a:pt x="12069" y="1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47"/>
          <p:cNvSpPr/>
          <p:nvPr/>
        </p:nvSpPr>
        <p:spPr>
          <a:xfrm>
            <a:off x="6299784" y="710646"/>
            <a:ext cx="1892188" cy="450973"/>
          </a:xfrm>
          <a:custGeom>
            <a:rect b="b" l="l" r="r" t="t"/>
            <a:pathLst>
              <a:path extrusionOk="0" h="6691" w="28074">
                <a:moveTo>
                  <a:pt x="19903" y="0"/>
                </a:moveTo>
                <a:cubicBezTo>
                  <a:pt x="17565" y="0"/>
                  <a:pt x="17945" y="2321"/>
                  <a:pt x="16231" y="2965"/>
                </a:cubicBezTo>
                <a:cubicBezTo>
                  <a:pt x="15963" y="3065"/>
                  <a:pt x="15721" y="3107"/>
                  <a:pt x="15498" y="3107"/>
                </a:cubicBezTo>
                <a:cubicBezTo>
                  <a:pt x="14413" y="3107"/>
                  <a:pt x="13764" y="2128"/>
                  <a:pt x="12749" y="2128"/>
                </a:cubicBezTo>
                <a:cubicBezTo>
                  <a:pt x="12602" y="2128"/>
                  <a:pt x="12447" y="2149"/>
                  <a:pt x="12282" y="2196"/>
                </a:cubicBezTo>
                <a:cubicBezTo>
                  <a:pt x="10747" y="2634"/>
                  <a:pt x="11735" y="3841"/>
                  <a:pt x="10420" y="4280"/>
                </a:cubicBezTo>
                <a:cubicBezTo>
                  <a:pt x="10203" y="4352"/>
                  <a:pt x="10024" y="4380"/>
                  <a:pt x="9869" y="4380"/>
                </a:cubicBezTo>
                <a:cubicBezTo>
                  <a:pt x="9372" y="4380"/>
                  <a:pt x="9112" y="4098"/>
                  <a:pt x="8573" y="4098"/>
                </a:cubicBezTo>
                <a:cubicBezTo>
                  <a:pt x="8258" y="4098"/>
                  <a:pt x="7848" y="4194"/>
                  <a:pt x="7240" y="4499"/>
                </a:cubicBezTo>
                <a:cubicBezTo>
                  <a:pt x="5264" y="5487"/>
                  <a:pt x="4826" y="5814"/>
                  <a:pt x="4387" y="5926"/>
                </a:cubicBezTo>
                <a:cubicBezTo>
                  <a:pt x="3949" y="6033"/>
                  <a:pt x="0" y="6690"/>
                  <a:pt x="0" y="6690"/>
                </a:cubicBezTo>
                <a:lnTo>
                  <a:pt x="27308" y="6690"/>
                </a:lnTo>
                <a:cubicBezTo>
                  <a:pt x="27308" y="6690"/>
                  <a:pt x="28074" y="4280"/>
                  <a:pt x="26540" y="3291"/>
                </a:cubicBezTo>
                <a:cubicBezTo>
                  <a:pt x="26028" y="2963"/>
                  <a:pt x="25699" y="2878"/>
                  <a:pt x="25427" y="2878"/>
                </a:cubicBezTo>
                <a:cubicBezTo>
                  <a:pt x="25134" y="2878"/>
                  <a:pt x="24906" y="2977"/>
                  <a:pt x="24588" y="2977"/>
                </a:cubicBezTo>
                <a:cubicBezTo>
                  <a:pt x="24314" y="2977"/>
                  <a:pt x="23974" y="2904"/>
                  <a:pt x="23467" y="2634"/>
                </a:cubicBezTo>
                <a:cubicBezTo>
                  <a:pt x="23467" y="2634"/>
                  <a:pt x="22590" y="112"/>
                  <a:pt x="20069" y="4"/>
                </a:cubicBezTo>
                <a:cubicBezTo>
                  <a:pt x="20012" y="1"/>
                  <a:pt x="19957" y="0"/>
                  <a:pt x="19903" y="0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47"/>
          <p:cNvSpPr/>
          <p:nvPr/>
        </p:nvSpPr>
        <p:spPr>
          <a:xfrm>
            <a:off x="1364814" y="1092400"/>
            <a:ext cx="1544673" cy="368206"/>
          </a:xfrm>
          <a:custGeom>
            <a:rect b="b" l="l" r="r" t="t"/>
            <a:pathLst>
              <a:path extrusionOk="0" h="5463" w="22918">
                <a:moveTo>
                  <a:pt x="16250" y="1"/>
                </a:moveTo>
                <a:cubicBezTo>
                  <a:pt x="14339" y="1"/>
                  <a:pt x="14650" y="1894"/>
                  <a:pt x="13249" y="2418"/>
                </a:cubicBezTo>
                <a:cubicBezTo>
                  <a:pt x="13029" y="2501"/>
                  <a:pt x="12831" y="2535"/>
                  <a:pt x="12648" y="2535"/>
                </a:cubicBezTo>
                <a:cubicBezTo>
                  <a:pt x="11763" y="2535"/>
                  <a:pt x="11234" y="1737"/>
                  <a:pt x="10407" y="1737"/>
                </a:cubicBezTo>
                <a:cubicBezTo>
                  <a:pt x="10288" y="1737"/>
                  <a:pt x="10162" y="1754"/>
                  <a:pt x="10027" y="1792"/>
                </a:cubicBezTo>
                <a:cubicBezTo>
                  <a:pt x="8771" y="2150"/>
                  <a:pt x="9579" y="3135"/>
                  <a:pt x="8503" y="3493"/>
                </a:cubicBezTo>
                <a:cubicBezTo>
                  <a:pt x="8326" y="3552"/>
                  <a:pt x="8180" y="3575"/>
                  <a:pt x="8054" y="3575"/>
                </a:cubicBezTo>
                <a:cubicBezTo>
                  <a:pt x="7651" y="3575"/>
                  <a:pt x="7437" y="3347"/>
                  <a:pt x="6998" y="3347"/>
                </a:cubicBezTo>
                <a:cubicBezTo>
                  <a:pt x="6740" y="3347"/>
                  <a:pt x="6405" y="3425"/>
                  <a:pt x="5908" y="3674"/>
                </a:cubicBezTo>
                <a:cubicBezTo>
                  <a:pt x="4297" y="4478"/>
                  <a:pt x="3938" y="4746"/>
                  <a:pt x="3580" y="4837"/>
                </a:cubicBezTo>
                <a:cubicBezTo>
                  <a:pt x="3222" y="4927"/>
                  <a:pt x="1" y="5463"/>
                  <a:pt x="1" y="5463"/>
                </a:cubicBezTo>
                <a:lnTo>
                  <a:pt x="22292" y="5463"/>
                </a:lnTo>
                <a:cubicBezTo>
                  <a:pt x="22292" y="5463"/>
                  <a:pt x="22918" y="3493"/>
                  <a:pt x="21665" y="2690"/>
                </a:cubicBezTo>
                <a:cubicBezTo>
                  <a:pt x="21246" y="2420"/>
                  <a:pt x="20976" y="2350"/>
                  <a:pt x="20753" y="2350"/>
                </a:cubicBezTo>
                <a:cubicBezTo>
                  <a:pt x="20515" y="2350"/>
                  <a:pt x="20330" y="2430"/>
                  <a:pt x="20071" y="2430"/>
                </a:cubicBezTo>
                <a:cubicBezTo>
                  <a:pt x="19848" y="2430"/>
                  <a:pt x="19570" y="2371"/>
                  <a:pt x="19156" y="2150"/>
                </a:cubicBezTo>
                <a:cubicBezTo>
                  <a:pt x="19156" y="2150"/>
                  <a:pt x="18440" y="90"/>
                  <a:pt x="16384" y="4"/>
                </a:cubicBezTo>
                <a:cubicBezTo>
                  <a:pt x="16338" y="2"/>
                  <a:pt x="16293" y="1"/>
                  <a:pt x="16250" y="1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47"/>
          <p:cNvSpPr txBox="1"/>
          <p:nvPr>
            <p:ph type="title"/>
          </p:nvPr>
        </p:nvSpPr>
        <p:spPr>
          <a:xfrm>
            <a:off x="887750" y="1536800"/>
            <a:ext cx="7368600" cy="909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latin typeface="Oswald"/>
                <a:ea typeface="Oswald"/>
                <a:cs typeface="Oswald"/>
                <a:sym typeface="Oswald"/>
              </a:rPr>
              <a:t>GRADES </a:t>
            </a:r>
            <a:endParaRPr b="1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Oswald"/>
                <a:ea typeface="Oswald"/>
                <a:cs typeface="Oswald"/>
                <a:sym typeface="Oswald"/>
              </a:rPr>
              <a:t>(Notas)</a:t>
            </a:r>
            <a:endParaRPr b="1" sz="3600"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566" name="Google Shape;566;p47"/>
          <p:cNvGraphicFramePr/>
          <p:nvPr/>
        </p:nvGraphicFramePr>
        <p:xfrm>
          <a:off x="887750" y="2553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{BF9E14BC-150F-4999-93E2-B4B61954B447}</a:tableStyleId>
              </a:tblPr>
              <a:tblGrid>
                <a:gridCol w="1473725"/>
                <a:gridCol w="1473725"/>
                <a:gridCol w="1473725"/>
                <a:gridCol w="1473725"/>
                <a:gridCol w="14737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Midterm</a:t>
                      </a:r>
                      <a:endParaRPr>
                        <a:solidFill>
                          <a:srgbClr val="434343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Speaking test 1</a:t>
                      </a:r>
                      <a:endParaRPr>
                        <a:solidFill>
                          <a:srgbClr val="434343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Final Exam</a:t>
                      </a:r>
                      <a:endParaRPr>
                        <a:solidFill>
                          <a:srgbClr val="434343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Speaking test 2</a:t>
                      </a:r>
                      <a:endParaRPr>
                        <a:solidFill>
                          <a:srgbClr val="434343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Activities</a:t>
                      </a:r>
                      <a:endParaRPr>
                        <a:solidFill>
                          <a:srgbClr val="434343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15.0</a:t>
                      </a:r>
                      <a:endParaRPr>
                        <a:solidFill>
                          <a:srgbClr val="434343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20.0</a:t>
                      </a:r>
                      <a:endParaRPr>
                        <a:solidFill>
                          <a:srgbClr val="434343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20.0</a:t>
                      </a:r>
                      <a:endParaRPr>
                        <a:solidFill>
                          <a:srgbClr val="434343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20.0</a:t>
                      </a:r>
                      <a:endParaRPr>
                        <a:solidFill>
                          <a:srgbClr val="434343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rgbClr val="434343"/>
                          </a:solidFill>
                          <a:latin typeface="Impact"/>
                          <a:ea typeface="Impact"/>
                          <a:cs typeface="Impact"/>
                          <a:sym typeface="Impact"/>
                        </a:rPr>
                        <a:t>25.0</a:t>
                      </a:r>
                      <a:endParaRPr>
                        <a:solidFill>
                          <a:srgbClr val="434343"/>
                        </a:solidFill>
                        <a:latin typeface="Impact"/>
                        <a:ea typeface="Impact"/>
                        <a:cs typeface="Impact"/>
                        <a:sym typeface="Impac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3F3F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67" name="Google Shape;567;p47"/>
          <p:cNvSpPr/>
          <p:nvPr/>
        </p:nvSpPr>
        <p:spPr>
          <a:xfrm rot="-608888">
            <a:off x="7261980" y="3110694"/>
            <a:ext cx="1641884" cy="2207408"/>
          </a:xfrm>
          <a:custGeom>
            <a:rect b="b" l="l" r="r" t="t"/>
            <a:pathLst>
              <a:path extrusionOk="0" h="18825" w="17586">
                <a:moveTo>
                  <a:pt x="4147" y="0"/>
                </a:moveTo>
                <a:cubicBezTo>
                  <a:pt x="4059" y="0"/>
                  <a:pt x="4026" y="109"/>
                  <a:pt x="4068" y="350"/>
                </a:cubicBezTo>
                <a:cubicBezTo>
                  <a:pt x="4239" y="1311"/>
                  <a:pt x="6382" y="4459"/>
                  <a:pt x="7165" y="6223"/>
                </a:cubicBezTo>
                <a:cubicBezTo>
                  <a:pt x="6984" y="5980"/>
                  <a:pt x="6772" y="5722"/>
                  <a:pt x="6560" y="5471"/>
                </a:cubicBezTo>
                <a:cubicBezTo>
                  <a:pt x="6396" y="5179"/>
                  <a:pt x="6250" y="4853"/>
                  <a:pt x="6086" y="4598"/>
                </a:cubicBezTo>
                <a:cubicBezTo>
                  <a:pt x="5833" y="4209"/>
                  <a:pt x="5561" y="3830"/>
                  <a:pt x="5272" y="3467"/>
                </a:cubicBezTo>
                <a:cubicBezTo>
                  <a:pt x="4820" y="2901"/>
                  <a:pt x="4315" y="2364"/>
                  <a:pt x="3742" y="1916"/>
                </a:cubicBezTo>
                <a:cubicBezTo>
                  <a:pt x="3060" y="1387"/>
                  <a:pt x="2301" y="1008"/>
                  <a:pt x="1435" y="932"/>
                </a:cubicBezTo>
                <a:cubicBezTo>
                  <a:pt x="1363" y="925"/>
                  <a:pt x="1169" y="908"/>
                  <a:pt x="953" y="908"/>
                </a:cubicBezTo>
                <a:cubicBezTo>
                  <a:pt x="521" y="908"/>
                  <a:pt x="0" y="976"/>
                  <a:pt x="200" y="1332"/>
                </a:cubicBezTo>
                <a:cubicBezTo>
                  <a:pt x="248" y="1415"/>
                  <a:pt x="332" y="1471"/>
                  <a:pt x="415" y="1523"/>
                </a:cubicBezTo>
                <a:cubicBezTo>
                  <a:pt x="1216" y="2024"/>
                  <a:pt x="2099" y="2295"/>
                  <a:pt x="2945" y="2703"/>
                </a:cubicBezTo>
                <a:cubicBezTo>
                  <a:pt x="4208" y="3308"/>
                  <a:pt x="5868" y="4905"/>
                  <a:pt x="6557" y="5597"/>
                </a:cubicBezTo>
                <a:cubicBezTo>
                  <a:pt x="6653" y="5725"/>
                  <a:pt x="6772" y="5886"/>
                  <a:pt x="6907" y="6070"/>
                </a:cubicBezTo>
                <a:cubicBezTo>
                  <a:pt x="5875" y="5087"/>
                  <a:pt x="4286" y="4449"/>
                  <a:pt x="3382" y="4449"/>
                </a:cubicBezTo>
                <a:cubicBezTo>
                  <a:pt x="3204" y="4449"/>
                  <a:pt x="3053" y="4474"/>
                  <a:pt x="2938" y="4525"/>
                </a:cubicBezTo>
                <a:cubicBezTo>
                  <a:pt x="2072" y="4915"/>
                  <a:pt x="3926" y="5333"/>
                  <a:pt x="5495" y="5757"/>
                </a:cubicBezTo>
                <a:cubicBezTo>
                  <a:pt x="6511" y="6032"/>
                  <a:pt x="7103" y="6463"/>
                  <a:pt x="7395" y="6735"/>
                </a:cubicBezTo>
                <a:cubicBezTo>
                  <a:pt x="7694" y="7145"/>
                  <a:pt x="8028" y="7608"/>
                  <a:pt x="8365" y="8078"/>
                </a:cubicBezTo>
                <a:cubicBezTo>
                  <a:pt x="8407" y="8151"/>
                  <a:pt x="8445" y="8224"/>
                  <a:pt x="8487" y="8290"/>
                </a:cubicBezTo>
                <a:cubicBezTo>
                  <a:pt x="8243" y="8012"/>
                  <a:pt x="7965" y="7729"/>
                  <a:pt x="7680" y="7531"/>
                </a:cubicBezTo>
                <a:cubicBezTo>
                  <a:pt x="7204" y="7198"/>
                  <a:pt x="6229" y="6938"/>
                  <a:pt x="5466" y="6938"/>
                </a:cubicBezTo>
                <a:cubicBezTo>
                  <a:pt x="4945" y="6938"/>
                  <a:pt x="4522" y="7059"/>
                  <a:pt x="4423" y="7361"/>
                </a:cubicBezTo>
                <a:cubicBezTo>
                  <a:pt x="4180" y="8105"/>
                  <a:pt x="5759" y="7779"/>
                  <a:pt x="7109" y="8008"/>
                </a:cubicBezTo>
                <a:cubicBezTo>
                  <a:pt x="8034" y="8164"/>
                  <a:pt x="8699" y="8718"/>
                  <a:pt x="9026" y="9049"/>
                </a:cubicBezTo>
                <a:cubicBezTo>
                  <a:pt x="9057" y="9083"/>
                  <a:pt x="9086" y="9115"/>
                  <a:pt x="9117" y="9145"/>
                </a:cubicBezTo>
                <a:cubicBezTo>
                  <a:pt x="9266" y="9365"/>
                  <a:pt x="9412" y="9577"/>
                  <a:pt x="9548" y="9779"/>
                </a:cubicBezTo>
                <a:cubicBezTo>
                  <a:pt x="9865" y="10252"/>
                  <a:pt x="10168" y="10701"/>
                  <a:pt x="10460" y="11132"/>
                </a:cubicBezTo>
                <a:cubicBezTo>
                  <a:pt x="10080" y="10642"/>
                  <a:pt x="9521" y="9998"/>
                  <a:pt x="8880" y="9553"/>
                </a:cubicBezTo>
                <a:cubicBezTo>
                  <a:pt x="8111" y="9015"/>
                  <a:pt x="7171" y="8749"/>
                  <a:pt x="6450" y="8749"/>
                </a:cubicBezTo>
                <a:cubicBezTo>
                  <a:pt x="6069" y="8749"/>
                  <a:pt x="5750" y="8824"/>
                  <a:pt x="5550" y="8972"/>
                </a:cubicBezTo>
                <a:cubicBezTo>
                  <a:pt x="4973" y="9403"/>
                  <a:pt x="7617" y="9824"/>
                  <a:pt x="8919" y="10294"/>
                </a:cubicBezTo>
                <a:cubicBezTo>
                  <a:pt x="9900" y="10648"/>
                  <a:pt x="10568" y="11355"/>
                  <a:pt x="10836" y="11679"/>
                </a:cubicBezTo>
                <a:cubicBezTo>
                  <a:pt x="11257" y="12288"/>
                  <a:pt x="11678" y="12879"/>
                  <a:pt x="12126" y="13505"/>
                </a:cubicBezTo>
                <a:cubicBezTo>
                  <a:pt x="11538" y="12938"/>
                  <a:pt x="10682" y="12318"/>
                  <a:pt x="9820" y="11737"/>
                </a:cubicBezTo>
                <a:cubicBezTo>
                  <a:pt x="9122" y="11272"/>
                  <a:pt x="8411" y="11081"/>
                  <a:pt x="7837" y="11081"/>
                </a:cubicBezTo>
                <a:cubicBezTo>
                  <a:pt x="7318" y="11081"/>
                  <a:pt x="6912" y="11238"/>
                  <a:pt x="6734" y="11491"/>
                </a:cubicBezTo>
                <a:cubicBezTo>
                  <a:pt x="6361" y="12023"/>
                  <a:pt x="7492" y="12058"/>
                  <a:pt x="9583" y="12527"/>
                </a:cubicBezTo>
                <a:cubicBezTo>
                  <a:pt x="11086" y="12865"/>
                  <a:pt x="12088" y="13651"/>
                  <a:pt x="12537" y="14069"/>
                </a:cubicBezTo>
                <a:cubicBezTo>
                  <a:pt x="12728" y="14330"/>
                  <a:pt x="12923" y="14597"/>
                  <a:pt x="13132" y="14876"/>
                </a:cubicBezTo>
                <a:cubicBezTo>
                  <a:pt x="13365" y="15193"/>
                  <a:pt x="13636" y="15516"/>
                  <a:pt x="13929" y="15833"/>
                </a:cubicBezTo>
                <a:cubicBezTo>
                  <a:pt x="13574" y="15673"/>
                  <a:pt x="13052" y="15436"/>
                  <a:pt x="12474" y="15182"/>
                </a:cubicBezTo>
                <a:cubicBezTo>
                  <a:pt x="11824" y="14897"/>
                  <a:pt x="11197" y="14594"/>
                  <a:pt x="10602" y="14215"/>
                </a:cubicBezTo>
                <a:cubicBezTo>
                  <a:pt x="10086" y="13886"/>
                  <a:pt x="9439" y="13544"/>
                  <a:pt x="8798" y="13544"/>
                </a:cubicBezTo>
                <a:cubicBezTo>
                  <a:pt x="8584" y="13544"/>
                  <a:pt x="8371" y="13582"/>
                  <a:pt x="8164" y="13672"/>
                </a:cubicBezTo>
                <a:cubicBezTo>
                  <a:pt x="7885" y="13791"/>
                  <a:pt x="7767" y="14024"/>
                  <a:pt x="7888" y="14305"/>
                </a:cubicBezTo>
                <a:cubicBezTo>
                  <a:pt x="7965" y="14476"/>
                  <a:pt x="8125" y="14594"/>
                  <a:pt x="8289" y="14685"/>
                </a:cubicBezTo>
                <a:cubicBezTo>
                  <a:pt x="9193" y="15196"/>
                  <a:pt x="10327" y="15339"/>
                  <a:pt x="11326" y="15572"/>
                </a:cubicBezTo>
                <a:cubicBezTo>
                  <a:pt x="12558" y="15861"/>
                  <a:pt x="13616" y="15982"/>
                  <a:pt x="14109" y="16031"/>
                </a:cubicBezTo>
                <a:cubicBezTo>
                  <a:pt x="14377" y="16320"/>
                  <a:pt x="14659" y="16601"/>
                  <a:pt x="14937" y="16873"/>
                </a:cubicBezTo>
                <a:cubicBezTo>
                  <a:pt x="14871" y="16883"/>
                  <a:pt x="14746" y="16904"/>
                  <a:pt x="14517" y="16946"/>
                </a:cubicBezTo>
                <a:cubicBezTo>
                  <a:pt x="14487" y="16951"/>
                  <a:pt x="14451" y="16954"/>
                  <a:pt x="14409" y="16954"/>
                </a:cubicBezTo>
                <a:cubicBezTo>
                  <a:pt x="13737" y="16954"/>
                  <a:pt x="11531" y="16331"/>
                  <a:pt x="10404" y="16177"/>
                </a:cubicBezTo>
                <a:cubicBezTo>
                  <a:pt x="10296" y="16163"/>
                  <a:pt x="10190" y="16156"/>
                  <a:pt x="10086" y="16156"/>
                </a:cubicBezTo>
                <a:cubicBezTo>
                  <a:pt x="9048" y="16156"/>
                  <a:pt x="8340" y="16842"/>
                  <a:pt x="9524" y="17269"/>
                </a:cubicBezTo>
                <a:cubicBezTo>
                  <a:pt x="9880" y="17398"/>
                  <a:pt x="10382" y="17445"/>
                  <a:pt x="10924" y="17445"/>
                </a:cubicBezTo>
                <a:cubicBezTo>
                  <a:pt x="12362" y="17445"/>
                  <a:pt x="14078" y="17116"/>
                  <a:pt x="14078" y="17116"/>
                </a:cubicBezTo>
                <a:lnTo>
                  <a:pt x="15018" y="16949"/>
                </a:lnTo>
                <a:cubicBezTo>
                  <a:pt x="16124" y="18011"/>
                  <a:pt x="17147" y="18825"/>
                  <a:pt x="17147" y="18825"/>
                </a:cubicBezTo>
                <a:lnTo>
                  <a:pt x="17585" y="18536"/>
                </a:lnTo>
                <a:cubicBezTo>
                  <a:pt x="17585" y="18536"/>
                  <a:pt x="16688" y="18279"/>
                  <a:pt x="15191" y="16838"/>
                </a:cubicBezTo>
                <a:cubicBezTo>
                  <a:pt x="15174" y="16731"/>
                  <a:pt x="15153" y="16483"/>
                  <a:pt x="15188" y="15986"/>
                </a:cubicBezTo>
                <a:cubicBezTo>
                  <a:pt x="15299" y="14385"/>
                  <a:pt x="16635" y="12590"/>
                  <a:pt x="15637" y="11028"/>
                </a:cubicBezTo>
                <a:cubicBezTo>
                  <a:pt x="15489" y="10796"/>
                  <a:pt x="15233" y="10627"/>
                  <a:pt x="14988" y="10627"/>
                </a:cubicBezTo>
                <a:cubicBezTo>
                  <a:pt x="14836" y="10627"/>
                  <a:pt x="14687" y="10693"/>
                  <a:pt x="14573" y="10851"/>
                </a:cubicBezTo>
                <a:cubicBezTo>
                  <a:pt x="14356" y="11146"/>
                  <a:pt x="14367" y="11647"/>
                  <a:pt x="14430" y="11988"/>
                </a:cubicBezTo>
                <a:cubicBezTo>
                  <a:pt x="14638" y="13123"/>
                  <a:pt x="14990" y="14128"/>
                  <a:pt x="14892" y="15307"/>
                </a:cubicBezTo>
                <a:cubicBezTo>
                  <a:pt x="14889" y="15363"/>
                  <a:pt x="14889" y="16153"/>
                  <a:pt x="14934" y="16584"/>
                </a:cubicBezTo>
                <a:cubicBezTo>
                  <a:pt x="14732" y="16379"/>
                  <a:pt x="14520" y="16156"/>
                  <a:pt x="14301" y="15906"/>
                </a:cubicBezTo>
                <a:cubicBezTo>
                  <a:pt x="14120" y="15461"/>
                  <a:pt x="13974" y="14994"/>
                  <a:pt x="13869" y="14525"/>
                </a:cubicBezTo>
                <a:cubicBezTo>
                  <a:pt x="13591" y="13275"/>
                  <a:pt x="13897" y="11954"/>
                  <a:pt x="13696" y="10684"/>
                </a:cubicBezTo>
                <a:cubicBezTo>
                  <a:pt x="13653" y="10404"/>
                  <a:pt x="13334" y="9849"/>
                  <a:pt x="13044" y="9849"/>
                </a:cubicBezTo>
                <a:cubicBezTo>
                  <a:pt x="12929" y="9849"/>
                  <a:pt x="12818" y="9936"/>
                  <a:pt x="12731" y="10162"/>
                </a:cubicBezTo>
                <a:cubicBezTo>
                  <a:pt x="12596" y="10517"/>
                  <a:pt x="12760" y="11191"/>
                  <a:pt x="12777" y="11567"/>
                </a:cubicBezTo>
                <a:cubicBezTo>
                  <a:pt x="12836" y="12639"/>
                  <a:pt x="12930" y="13756"/>
                  <a:pt x="13341" y="14758"/>
                </a:cubicBezTo>
                <a:cubicBezTo>
                  <a:pt x="13282" y="14685"/>
                  <a:pt x="13222" y="14608"/>
                  <a:pt x="13163" y="14531"/>
                </a:cubicBezTo>
                <a:cubicBezTo>
                  <a:pt x="13062" y="14253"/>
                  <a:pt x="12620" y="12983"/>
                  <a:pt x="12349" y="11463"/>
                </a:cubicBezTo>
                <a:cubicBezTo>
                  <a:pt x="12047" y="9741"/>
                  <a:pt x="12113" y="8280"/>
                  <a:pt x="11562" y="7813"/>
                </a:cubicBezTo>
                <a:cubicBezTo>
                  <a:pt x="11506" y="7765"/>
                  <a:pt x="11456" y="7743"/>
                  <a:pt x="11411" y="7743"/>
                </a:cubicBezTo>
                <a:cubicBezTo>
                  <a:pt x="11021" y="7743"/>
                  <a:pt x="11078" y="9471"/>
                  <a:pt x="11525" y="11282"/>
                </a:cubicBezTo>
                <a:cubicBezTo>
                  <a:pt x="11799" y="12402"/>
                  <a:pt x="12283" y="13296"/>
                  <a:pt x="12655" y="13871"/>
                </a:cubicBezTo>
                <a:cubicBezTo>
                  <a:pt x="12071" y="13108"/>
                  <a:pt x="11490" y="12329"/>
                  <a:pt x="10936" y="11574"/>
                </a:cubicBezTo>
                <a:cubicBezTo>
                  <a:pt x="10690" y="11164"/>
                  <a:pt x="10080" y="10051"/>
                  <a:pt x="10014" y="8836"/>
                </a:cubicBezTo>
                <a:cubicBezTo>
                  <a:pt x="9931" y="7308"/>
                  <a:pt x="9851" y="6059"/>
                  <a:pt x="9155" y="5294"/>
                </a:cubicBezTo>
                <a:cubicBezTo>
                  <a:pt x="8951" y="5072"/>
                  <a:pt x="8803" y="4962"/>
                  <a:pt x="8709" y="4962"/>
                </a:cubicBezTo>
                <a:cubicBezTo>
                  <a:pt x="8483" y="4962"/>
                  <a:pt x="8575" y="5603"/>
                  <a:pt x="8957" y="6825"/>
                </a:cubicBezTo>
                <a:cubicBezTo>
                  <a:pt x="9329" y="8012"/>
                  <a:pt x="9771" y="9605"/>
                  <a:pt x="10289" y="10680"/>
                </a:cubicBezTo>
                <a:cubicBezTo>
                  <a:pt x="9858" y="10082"/>
                  <a:pt x="9454" y="9515"/>
                  <a:pt x="9089" y="8999"/>
                </a:cubicBezTo>
                <a:cubicBezTo>
                  <a:pt x="8849" y="8471"/>
                  <a:pt x="8268" y="7100"/>
                  <a:pt x="8094" y="5913"/>
                </a:cubicBezTo>
                <a:cubicBezTo>
                  <a:pt x="7913" y="4672"/>
                  <a:pt x="7689" y="3914"/>
                  <a:pt x="7393" y="3914"/>
                </a:cubicBezTo>
                <a:cubicBezTo>
                  <a:pt x="7331" y="3914"/>
                  <a:pt x="7265" y="3948"/>
                  <a:pt x="7196" y="4018"/>
                </a:cubicBezTo>
                <a:cubicBezTo>
                  <a:pt x="6921" y="4292"/>
                  <a:pt x="7395" y="6119"/>
                  <a:pt x="8122" y="7608"/>
                </a:cubicBezTo>
                <a:cubicBezTo>
                  <a:pt x="7819" y="7170"/>
                  <a:pt x="7589" y="6828"/>
                  <a:pt x="7454" y="6630"/>
                </a:cubicBezTo>
                <a:cubicBezTo>
                  <a:pt x="7395" y="6536"/>
                  <a:pt x="7329" y="6439"/>
                  <a:pt x="7252" y="6342"/>
                </a:cubicBezTo>
                <a:cubicBezTo>
                  <a:pt x="7085" y="5736"/>
                  <a:pt x="6657" y="4313"/>
                  <a:pt x="5996" y="2769"/>
                </a:cubicBezTo>
                <a:cubicBezTo>
                  <a:pt x="5323" y="1200"/>
                  <a:pt x="4438" y="0"/>
                  <a:pt x="4147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568" name="Google Shape;568;p47"/>
          <p:cNvSpPr/>
          <p:nvPr/>
        </p:nvSpPr>
        <p:spPr>
          <a:xfrm rot="-608888">
            <a:off x="8357765" y="2279743"/>
            <a:ext cx="851658" cy="2888099"/>
          </a:xfrm>
          <a:custGeom>
            <a:rect b="b" l="l" r="r" t="t"/>
            <a:pathLst>
              <a:path extrusionOk="0" h="24630" w="9122">
                <a:moveTo>
                  <a:pt x="4581" y="0"/>
                </a:moveTo>
                <a:cubicBezTo>
                  <a:pt x="4489" y="0"/>
                  <a:pt x="4419" y="54"/>
                  <a:pt x="4386" y="188"/>
                </a:cubicBezTo>
                <a:cubicBezTo>
                  <a:pt x="4361" y="282"/>
                  <a:pt x="4386" y="383"/>
                  <a:pt x="4411" y="477"/>
                </a:cubicBezTo>
                <a:cubicBezTo>
                  <a:pt x="4650" y="1389"/>
                  <a:pt x="5113" y="2192"/>
                  <a:pt x="5454" y="3062"/>
                </a:cubicBezTo>
                <a:cubicBezTo>
                  <a:pt x="5962" y="4370"/>
                  <a:pt x="6087" y="6667"/>
                  <a:pt x="6119" y="7648"/>
                </a:cubicBezTo>
                <a:cubicBezTo>
                  <a:pt x="6101" y="7804"/>
                  <a:pt x="6077" y="8003"/>
                  <a:pt x="6052" y="8228"/>
                </a:cubicBezTo>
                <a:cubicBezTo>
                  <a:pt x="5952" y="6527"/>
                  <a:pt x="4932" y="4642"/>
                  <a:pt x="4205" y="4395"/>
                </a:cubicBezTo>
                <a:cubicBezTo>
                  <a:pt x="4128" y="4368"/>
                  <a:pt x="4065" y="4355"/>
                  <a:pt x="4015" y="4355"/>
                </a:cubicBezTo>
                <a:cubicBezTo>
                  <a:pt x="3491" y="4355"/>
                  <a:pt x="4450" y="5776"/>
                  <a:pt x="5235" y="7038"/>
                </a:cubicBezTo>
                <a:cubicBezTo>
                  <a:pt x="5788" y="7932"/>
                  <a:pt x="5927" y="8650"/>
                  <a:pt x="5955" y="9046"/>
                </a:cubicBezTo>
                <a:cubicBezTo>
                  <a:pt x="5893" y="9551"/>
                  <a:pt x="5823" y="10118"/>
                  <a:pt x="5747" y="10695"/>
                </a:cubicBezTo>
                <a:cubicBezTo>
                  <a:pt x="5726" y="10775"/>
                  <a:pt x="5708" y="10855"/>
                  <a:pt x="5691" y="10932"/>
                </a:cubicBezTo>
                <a:cubicBezTo>
                  <a:pt x="5705" y="10559"/>
                  <a:pt x="5691" y="10163"/>
                  <a:pt x="5618" y="9825"/>
                </a:cubicBezTo>
                <a:cubicBezTo>
                  <a:pt x="5435" y="8961"/>
                  <a:pt x="4288" y="7425"/>
                  <a:pt x="3565" y="7425"/>
                </a:cubicBezTo>
                <a:cubicBezTo>
                  <a:pt x="3490" y="7425"/>
                  <a:pt x="3420" y="7441"/>
                  <a:pt x="3356" y="7477"/>
                </a:cubicBezTo>
                <a:cubicBezTo>
                  <a:pt x="2670" y="7856"/>
                  <a:pt x="4048" y="8695"/>
                  <a:pt x="4877" y="9784"/>
                </a:cubicBezTo>
                <a:cubicBezTo>
                  <a:pt x="5447" y="10528"/>
                  <a:pt x="5555" y="11388"/>
                  <a:pt x="5569" y="11854"/>
                </a:cubicBezTo>
                <a:cubicBezTo>
                  <a:pt x="5565" y="11899"/>
                  <a:pt x="5565" y="11944"/>
                  <a:pt x="5569" y="11986"/>
                </a:cubicBezTo>
                <a:cubicBezTo>
                  <a:pt x="5527" y="12247"/>
                  <a:pt x="5489" y="12504"/>
                  <a:pt x="5451" y="12745"/>
                </a:cubicBezTo>
                <a:cubicBezTo>
                  <a:pt x="5360" y="13308"/>
                  <a:pt x="5276" y="13837"/>
                  <a:pt x="5196" y="14355"/>
                </a:cubicBezTo>
                <a:cubicBezTo>
                  <a:pt x="5252" y="13736"/>
                  <a:pt x="5280" y="12883"/>
                  <a:pt x="5117" y="12122"/>
                </a:cubicBezTo>
                <a:cubicBezTo>
                  <a:pt x="4817" y="10720"/>
                  <a:pt x="3794" y="9506"/>
                  <a:pt x="3078" y="9425"/>
                </a:cubicBezTo>
                <a:cubicBezTo>
                  <a:pt x="3065" y="9424"/>
                  <a:pt x="3052" y="9423"/>
                  <a:pt x="3041" y="9423"/>
                </a:cubicBezTo>
                <a:cubicBezTo>
                  <a:pt x="2425" y="9423"/>
                  <a:pt x="4022" y="11480"/>
                  <a:pt x="4640" y="12689"/>
                </a:cubicBezTo>
                <a:cubicBezTo>
                  <a:pt x="5113" y="13618"/>
                  <a:pt x="5120" y="14588"/>
                  <a:pt x="5096" y="15009"/>
                </a:cubicBezTo>
                <a:cubicBezTo>
                  <a:pt x="4988" y="15743"/>
                  <a:pt x="4891" y="16464"/>
                  <a:pt x="4793" y="17225"/>
                </a:cubicBezTo>
                <a:cubicBezTo>
                  <a:pt x="4748" y="16411"/>
                  <a:pt x="4549" y="15375"/>
                  <a:pt x="4310" y="14359"/>
                </a:cubicBezTo>
                <a:cubicBezTo>
                  <a:pt x="3973" y="12913"/>
                  <a:pt x="3010" y="12059"/>
                  <a:pt x="2365" y="12059"/>
                </a:cubicBezTo>
                <a:cubicBezTo>
                  <a:pt x="2318" y="12059"/>
                  <a:pt x="2272" y="12064"/>
                  <a:pt x="2229" y="12073"/>
                </a:cubicBezTo>
                <a:cubicBezTo>
                  <a:pt x="1589" y="12209"/>
                  <a:pt x="2392" y="13005"/>
                  <a:pt x="3600" y="14776"/>
                </a:cubicBezTo>
                <a:cubicBezTo>
                  <a:pt x="4470" y="16050"/>
                  <a:pt x="4664" y="17309"/>
                  <a:pt x="4706" y="17918"/>
                </a:cubicBezTo>
                <a:cubicBezTo>
                  <a:pt x="4668" y="18241"/>
                  <a:pt x="4629" y="18569"/>
                  <a:pt x="4591" y="18913"/>
                </a:cubicBezTo>
                <a:cubicBezTo>
                  <a:pt x="4546" y="19306"/>
                  <a:pt x="4525" y="19727"/>
                  <a:pt x="4522" y="20159"/>
                </a:cubicBezTo>
                <a:cubicBezTo>
                  <a:pt x="4372" y="19797"/>
                  <a:pt x="4153" y="19268"/>
                  <a:pt x="3902" y="18686"/>
                </a:cubicBezTo>
                <a:cubicBezTo>
                  <a:pt x="3621" y="18039"/>
                  <a:pt x="3374" y="17389"/>
                  <a:pt x="3192" y="16703"/>
                </a:cubicBezTo>
                <a:cubicBezTo>
                  <a:pt x="2991" y="15918"/>
                  <a:pt x="2633" y="14946"/>
                  <a:pt x="1784" y="14644"/>
                </a:cubicBezTo>
                <a:cubicBezTo>
                  <a:pt x="1708" y="14617"/>
                  <a:pt x="1634" y="14604"/>
                  <a:pt x="1566" y="14604"/>
                </a:cubicBezTo>
                <a:cubicBezTo>
                  <a:pt x="1377" y="14604"/>
                  <a:pt x="1224" y="14707"/>
                  <a:pt x="1151" y="14919"/>
                </a:cubicBezTo>
                <a:cubicBezTo>
                  <a:pt x="1088" y="15096"/>
                  <a:pt x="1126" y="15291"/>
                  <a:pt x="1182" y="15468"/>
                </a:cubicBezTo>
                <a:cubicBezTo>
                  <a:pt x="1495" y="16460"/>
                  <a:pt x="2225" y="17337"/>
                  <a:pt x="2800" y="18190"/>
                </a:cubicBezTo>
                <a:cubicBezTo>
                  <a:pt x="3502" y="19243"/>
                  <a:pt x="4191" y="20054"/>
                  <a:pt x="4518" y="20423"/>
                </a:cubicBezTo>
                <a:cubicBezTo>
                  <a:pt x="4518" y="20820"/>
                  <a:pt x="4528" y="21220"/>
                  <a:pt x="4549" y="21606"/>
                </a:cubicBezTo>
                <a:cubicBezTo>
                  <a:pt x="4494" y="21567"/>
                  <a:pt x="4390" y="21501"/>
                  <a:pt x="4191" y="21373"/>
                </a:cubicBezTo>
                <a:cubicBezTo>
                  <a:pt x="3767" y="21095"/>
                  <a:pt x="2476" y="18941"/>
                  <a:pt x="1710" y="18005"/>
                </a:cubicBezTo>
                <a:cubicBezTo>
                  <a:pt x="1336" y="17548"/>
                  <a:pt x="846" y="17290"/>
                  <a:pt x="516" y="17290"/>
                </a:cubicBezTo>
                <a:cubicBezTo>
                  <a:pt x="171" y="17290"/>
                  <a:pt x="1" y="17572"/>
                  <a:pt x="322" y="18200"/>
                </a:cubicBezTo>
                <a:cubicBezTo>
                  <a:pt x="949" y="19431"/>
                  <a:pt x="3753" y="21199"/>
                  <a:pt x="3753" y="21199"/>
                </a:cubicBezTo>
                <a:lnTo>
                  <a:pt x="4557" y="21717"/>
                </a:lnTo>
                <a:cubicBezTo>
                  <a:pt x="4640" y="23248"/>
                  <a:pt x="4831" y="24542"/>
                  <a:pt x="4831" y="24542"/>
                </a:cubicBezTo>
                <a:lnTo>
                  <a:pt x="5350" y="24629"/>
                </a:lnTo>
                <a:cubicBezTo>
                  <a:pt x="5350" y="24629"/>
                  <a:pt x="4870" y="23829"/>
                  <a:pt x="4758" y="21755"/>
                </a:cubicBezTo>
                <a:cubicBezTo>
                  <a:pt x="4821" y="21662"/>
                  <a:pt x="4971" y="21470"/>
                  <a:pt x="5336" y="21129"/>
                </a:cubicBezTo>
                <a:cubicBezTo>
                  <a:pt x="6511" y="20033"/>
                  <a:pt x="8714" y="19637"/>
                  <a:pt x="9048" y="17814"/>
                </a:cubicBezTo>
                <a:cubicBezTo>
                  <a:pt x="9122" y="17407"/>
                  <a:pt x="8925" y="16943"/>
                  <a:pt x="8506" y="16943"/>
                </a:cubicBezTo>
                <a:cubicBezTo>
                  <a:pt x="8469" y="16943"/>
                  <a:pt x="8431" y="16946"/>
                  <a:pt x="8390" y="16954"/>
                </a:cubicBezTo>
                <a:cubicBezTo>
                  <a:pt x="8035" y="17024"/>
                  <a:pt x="7698" y="17396"/>
                  <a:pt x="7513" y="17689"/>
                </a:cubicBezTo>
                <a:cubicBezTo>
                  <a:pt x="6891" y="18659"/>
                  <a:pt x="6460" y="19637"/>
                  <a:pt x="5586" y="20433"/>
                </a:cubicBezTo>
                <a:cubicBezTo>
                  <a:pt x="5545" y="20468"/>
                  <a:pt x="5005" y="21045"/>
                  <a:pt x="4745" y="21394"/>
                </a:cubicBezTo>
                <a:cubicBezTo>
                  <a:pt x="4737" y="21105"/>
                  <a:pt x="4734" y="20799"/>
                  <a:pt x="4741" y="20465"/>
                </a:cubicBezTo>
                <a:cubicBezTo>
                  <a:pt x="4915" y="20016"/>
                  <a:pt x="5127" y="19574"/>
                  <a:pt x="5371" y="19160"/>
                </a:cubicBezTo>
                <a:cubicBezTo>
                  <a:pt x="6021" y="18057"/>
                  <a:pt x="7145" y="17302"/>
                  <a:pt x="7868" y="16234"/>
                </a:cubicBezTo>
                <a:cubicBezTo>
                  <a:pt x="8056" y="15954"/>
                  <a:pt x="8226" y="15119"/>
                  <a:pt x="7792" y="15119"/>
                </a:cubicBezTo>
                <a:cubicBezTo>
                  <a:pt x="7719" y="15119"/>
                  <a:pt x="7628" y="15143"/>
                  <a:pt x="7518" y="15197"/>
                </a:cubicBezTo>
                <a:cubicBezTo>
                  <a:pt x="7176" y="15364"/>
                  <a:pt x="6832" y="15966"/>
                  <a:pt x="6592" y="16255"/>
                </a:cubicBezTo>
                <a:cubicBezTo>
                  <a:pt x="5903" y="17076"/>
                  <a:pt x="5211" y="17960"/>
                  <a:pt x="4825" y="18972"/>
                </a:cubicBezTo>
                <a:cubicBezTo>
                  <a:pt x="4835" y="18874"/>
                  <a:pt x="4841" y="18781"/>
                  <a:pt x="4852" y="18683"/>
                </a:cubicBezTo>
                <a:cubicBezTo>
                  <a:pt x="4967" y="18412"/>
                  <a:pt x="5509" y="17180"/>
                  <a:pt x="6352" y="15886"/>
                </a:cubicBezTo>
                <a:cubicBezTo>
                  <a:pt x="7301" y="14418"/>
                  <a:pt x="8353" y="13398"/>
                  <a:pt x="8265" y="12682"/>
                </a:cubicBezTo>
                <a:cubicBezTo>
                  <a:pt x="8249" y="12553"/>
                  <a:pt x="8194" y="12493"/>
                  <a:pt x="8107" y="12493"/>
                </a:cubicBezTo>
                <a:cubicBezTo>
                  <a:pt x="7717" y="12493"/>
                  <a:pt x="6697" y="13706"/>
                  <a:pt x="5869" y="15190"/>
                </a:cubicBezTo>
                <a:cubicBezTo>
                  <a:pt x="5308" y="16196"/>
                  <a:pt x="5047" y="17180"/>
                  <a:pt x="4929" y="17856"/>
                </a:cubicBezTo>
                <a:cubicBezTo>
                  <a:pt x="5023" y="16899"/>
                  <a:pt x="5130" y="15931"/>
                  <a:pt x="5242" y="15002"/>
                </a:cubicBezTo>
                <a:cubicBezTo>
                  <a:pt x="5339" y="14532"/>
                  <a:pt x="5656" y="13305"/>
                  <a:pt x="6435" y="12372"/>
                </a:cubicBezTo>
                <a:cubicBezTo>
                  <a:pt x="7417" y="11200"/>
                  <a:pt x="8210" y="10232"/>
                  <a:pt x="8223" y="9196"/>
                </a:cubicBezTo>
                <a:cubicBezTo>
                  <a:pt x="8227" y="8811"/>
                  <a:pt x="8172" y="8624"/>
                  <a:pt x="8062" y="8624"/>
                </a:cubicBezTo>
                <a:cubicBezTo>
                  <a:pt x="7875" y="8624"/>
                  <a:pt x="7527" y="9159"/>
                  <a:pt x="7033" y="10184"/>
                </a:cubicBezTo>
                <a:cubicBezTo>
                  <a:pt x="6495" y="11304"/>
                  <a:pt x="5732" y="12769"/>
                  <a:pt x="5378" y="13906"/>
                </a:cubicBezTo>
                <a:cubicBezTo>
                  <a:pt x="5468" y="13175"/>
                  <a:pt x="5562" y="12487"/>
                  <a:pt x="5649" y="11860"/>
                </a:cubicBezTo>
                <a:cubicBezTo>
                  <a:pt x="5833" y="11311"/>
                  <a:pt x="6344" y="9909"/>
                  <a:pt x="7027" y="8928"/>
                </a:cubicBezTo>
                <a:cubicBezTo>
                  <a:pt x="7882" y="7695"/>
                  <a:pt x="8218" y="6927"/>
                  <a:pt x="7689" y="6927"/>
                </a:cubicBezTo>
                <a:cubicBezTo>
                  <a:pt x="7682" y="6927"/>
                  <a:pt x="7674" y="6927"/>
                  <a:pt x="7667" y="6927"/>
                </a:cubicBezTo>
                <a:cubicBezTo>
                  <a:pt x="7277" y="6941"/>
                  <a:pt x="6373" y="8597"/>
                  <a:pt x="5889" y="10184"/>
                </a:cubicBezTo>
                <a:cubicBezTo>
                  <a:pt x="5969" y="9655"/>
                  <a:pt x="6031" y="9248"/>
                  <a:pt x="6070" y="9011"/>
                </a:cubicBezTo>
                <a:cubicBezTo>
                  <a:pt x="6091" y="8904"/>
                  <a:pt x="6105" y="8788"/>
                  <a:pt x="6122" y="8663"/>
                </a:cubicBezTo>
                <a:cubicBezTo>
                  <a:pt x="6411" y="8107"/>
                  <a:pt x="7068" y="6774"/>
                  <a:pt x="7639" y="5195"/>
                </a:cubicBezTo>
                <a:cubicBezTo>
                  <a:pt x="8259" y="3470"/>
                  <a:pt x="8413" y="1889"/>
                  <a:pt x="8123" y="1889"/>
                </a:cubicBezTo>
                <a:cubicBezTo>
                  <a:pt x="8062" y="1889"/>
                  <a:pt x="7980" y="1960"/>
                  <a:pt x="7879" y="2116"/>
                </a:cubicBezTo>
                <a:cubicBezTo>
                  <a:pt x="7351" y="2933"/>
                  <a:pt x="6769" y="6694"/>
                  <a:pt x="6136" y="8517"/>
                </a:cubicBezTo>
                <a:cubicBezTo>
                  <a:pt x="6167" y="8215"/>
                  <a:pt x="6192" y="7884"/>
                  <a:pt x="6209" y="7553"/>
                </a:cubicBezTo>
                <a:cubicBezTo>
                  <a:pt x="6286" y="7230"/>
                  <a:pt x="6404" y="6892"/>
                  <a:pt x="6456" y="6593"/>
                </a:cubicBezTo>
                <a:cubicBezTo>
                  <a:pt x="6537" y="6137"/>
                  <a:pt x="6599" y="5675"/>
                  <a:pt x="6633" y="5212"/>
                </a:cubicBezTo>
                <a:cubicBezTo>
                  <a:pt x="6689" y="4488"/>
                  <a:pt x="6686" y="3754"/>
                  <a:pt x="6574" y="3034"/>
                </a:cubicBezTo>
                <a:cubicBezTo>
                  <a:pt x="6439" y="2182"/>
                  <a:pt x="6140" y="1385"/>
                  <a:pt x="5559" y="741"/>
                </a:cubicBezTo>
                <a:cubicBezTo>
                  <a:pt x="5448" y="615"/>
                  <a:pt x="4893" y="0"/>
                  <a:pt x="4581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569" name="Google Shape;569;p47"/>
          <p:cNvSpPr/>
          <p:nvPr/>
        </p:nvSpPr>
        <p:spPr>
          <a:xfrm rot="1498878">
            <a:off x="-284646" y="3336936"/>
            <a:ext cx="1189092" cy="1680094"/>
          </a:xfrm>
          <a:custGeom>
            <a:rect b="b" l="l" r="r" t="t"/>
            <a:pathLst>
              <a:path extrusionOk="0" h="14328" w="12736">
                <a:moveTo>
                  <a:pt x="3103" y="0"/>
                </a:moveTo>
                <a:cubicBezTo>
                  <a:pt x="3039" y="0"/>
                  <a:pt x="3012" y="82"/>
                  <a:pt x="3038" y="261"/>
                </a:cubicBezTo>
                <a:cubicBezTo>
                  <a:pt x="3146" y="981"/>
                  <a:pt x="4677" y="3375"/>
                  <a:pt x="5223" y="4711"/>
                </a:cubicBezTo>
                <a:cubicBezTo>
                  <a:pt x="5091" y="4523"/>
                  <a:pt x="4938" y="4325"/>
                  <a:pt x="4785" y="4133"/>
                </a:cubicBezTo>
                <a:cubicBezTo>
                  <a:pt x="4670" y="3911"/>
                  <a:pt x="4569" y="3667"/>
                  <a:pt x="4451" y="3473"/>
                </a:cubicBezTo>
                <a:cubicBezTo>
                  <a:pt x="4270" y="3177"/>
                  <a:pt x="4075" y="2888"/>
                  <a:pt x="3867" y="2614"/>
                </a:cubicBezTo>
                <a:cubicBezTo>
                  <a:pt x="3543" y="2179"/>
                  <a:pt x="3178" y="1768"/>
                  <a:pt x="2760" y="1424"/>
                </a:cubicBezTo>
                <a:cubicBezTo>
                  <a:pt x="2263" y="1013"/>
                  <a:pt x="1702" y="710"/>
                  <a:pt x="1058" y="637"/>
                </a:cubicBezTo>
                <a:cubicBezTo>
                  <a:pt x="997" y="629"/>
                  <a:pt x="812" y="607"/>
                  <a:pt x="620" y="607"/>
                </a:cubicBezTo>
                <a:cubicBezTo>
                  <a:pt x="318" y="607"/>
                  <a:pt x="0" y="662"/>
                  <a:pt x="130" y="909"/>
                </a:cubicBezTo>
                <a:cubicBezTo>
                  <a:pt x="164" y="971"/>
                  <a:pt x="227" y="1016"/>
                  <a:pt x="286" y="1058"/>
                </a:cubicBezTo>
                <a:cubicBezTo>
                  <a:pt x="871" y="1448"/>
                  <a:pt x="1525" y="1670"/>
                  <a:pt x="2147" y="1991"/>
                </a:cubicBezTo>
                <a:cubicBezTo>
                  <a:pt x="3077" y="2471"/>
                  <a:pt x="4281" y="3695"/>
                  <a:pt x="4782" y="4231"/>
                </a:cubicBezTo>
                <a:cubicBezTo>
                  <a:pt x="4851" y="4329"/>
                  <a:pt x="4935" y="4451"/>
                  <a:pt x="5032" y="4589"/>
                </a:cubicBezTo>
                <a:cubicBezTo>
                  <a:pt x="4266" y="3817"/>
                  <a:pt x="3062" y="3304"/>
                  <a:pt x="2396" y="3304"/>
                </a:cubicBezTo>
                <a:cubicBezTo>
                  <a:pt x="2282" y="3304"/>
                  <a:pt x="2183" y="3319"/>
                  <a:pt x="2106" y="3351"/>
                </a:cubicBezTo>
                <a:cubicBezTo>
                  <a:pt x="1448" y="3622"/>
                  <a:pt x="2823" y="3977"/>
                  <a:pt x="3984" y="4325"/>
                </a:cubicBezTo>
                <a:cubicBezTo>
                  <a:pt x="4740" y="4551"/>
                  <a:pt x="5171" y="4889"/>
                  <a:pt x="5383" y="5098"/>
                </a:cubicBezTo>
                <a:cubicBezTo>
                  <a:pt x="5596" y="5407"/>
                  <a:pt x="5835" y="5762"/>
                  <a:pt x="6079" y="6121"/>
                </a:cubicBezTo>
                <a:cubicBezTo>
                  <a:pt x="6107" y="6176"/>
                  <a:pt x="6134" y="6228"/>
                  <a:pt x="6166" y="6280"/>
                </a:cubicBezTo>
                <a:cubicBezTo>
                  <a:pt x="5988" y="6068"/>
                  <a:pt x="5787" y="5853"/>
                  <a:pt x="5578" y="5696"/>
                </a:cubicBezTo>
                <a:cubicBezTo>
                  <a:pt x="5217" y="5427"/>
                  <a:pt x="4451" y="5205"/>
                  <a:pt x="3871" y="5205"/>
                </a:cubicBezTo>
                <a:cubicBezTo>
                  <a:pt x="3512" y="5205"/>
                  <a:pt x="3225" y="5290"/>
                  <a:pt x="3149" y="5501"/>
                </a:cubicBezTo>
                <a:cubicBezTo>
                  <a:pt x="2955" y="6050"/>
                  <a:pt x="4141" y="5838"/>
                  <a:pt x="5143" y="6040"/>
                </a:cubicBezTo>
                <a:cubicBezTo>
                  <a:pt x="5829" y="6176"/>
                  <a:pt x="6312" y="6604"/>
                  <a:pt x="6552" y="6858"/>
                </a:cubicBezTo>
                <a:cubicBezTo>
                  <a:pt x="6573" y="6885"/>
                  <a:pt x="6594" y="6910"/>
                  <a:pt x="6615" y="6935"/>
                </a:cubicBezTo>
                <a:cubicBezTo>
                  <a:pt x="6723" y="7098"/>
                  <a:pt x="6827" y="7261"/>
                  <a:pt x="6924" y="7415"/>
                </a:cubicBezTo>
                <a:cubicBezTo>
                  <a:pt x="7151" y="7776"/>
                  <a:pt x="7366" y="8114"/>
                  <a:pt x="7575" y="8444"/>
                </a:cubicBezTo>
                <a:cubicBezTo>
                  <a:pt x="7303" y="8069"/>
                  <a:pt x="6897" y="7578"/>
                  <a:pt x="6431" y="7230"/>
                </a:cubicBezTo>
                <a:cubicBezTo>
                  <a:pt x="5847" y="6798"/>
                  <a:pt x="5119" y="6579"/>
                  <a:pt x="4573" y="6579"/>
                </a:cubicBezTo>
                <a:cubicBezTo>
                  <a:pt x="4316" y="6579"/>
                  <a:pt x="4098" y="6628"/>
                  <a:pt x="3957" y="6726"/>
                </a:cubicBezTo>
                <a:cubicBezTo>
                  <a:pt x="3518" y="7035"/>
                  <a:pt x="5481" y="7404"/>
                  <a:pt x="6441" y="7786"/>
                </a:cubicBezTo>
                <a:cubicBezTo>
                  <a:pt x="7165" y="8072"/>
                  <a:pt x="7652" y="8611"/>
                  <a:pt x="7843" y="8859"/>
                </a:cubicBezTo>
                <a:cubicBezTo>
                  <a:pt x="8146" y="9321"/>
                  <a:pt x="8445" y="9777"/>
                  <a:pt x="8769" y="10250"/>
                </a:cubicBezTo>
                <a:cubicBezTo>
                  <a:pt x="8340" y="9815"/>
                  <a:pt x="7718" y="9335"/>
                  <a:pt x="7085" y="8883"/>
                </a:cubicBezTo>
                <a:cubicBezTo>
                  <a:pt x="6553" y="8506"/>
                  <a:pt x="6001" y="8349"/>
                  <a:pt x="5564" y="8349"/>
                </a:cubicBezTo>
                <a:cubicBezTo>
                  <a:pt x="5203" y="8349"/>
                  <a:pt x="4919" y="8456"/>
                  <a:pt x="4788" y="8632"/>
                </a:cubicBezTo>
                <a:cubicBezTo>
                  <a:pt x="4496" y="9022"/>
                  <a:pt x="5338" y="9071"/>
                  <a:pt x="6890" y="9467"/>
                </a:cubicBezTo>
                <a:cubicBezTo>
                  <a:pt x="8003" y="9753"/>
                  <a:pt x="8737" y="10362"/>
                  <a:pt x="9061" y="10681"/>
                </a:cubicBezTo>
                <a:cubicBezTo>
                  <a:pt x="9200" y="10880"/>
                  <a:pt x="9339" y="11085"/>
                  <a:pt x="9489" y="11298"/>
                </a:cubicBezTo>
                <a:cubicBezTo>
                  <a:pt x="9656" y="11537"/>
                  <a:pt x="9854" y="11784"/>
                  <a:pt x="10063" y="12028"/>
                </a:cubicBezTo>
                <a:cubicBezTo>
                  <a:pt x="9802" y="11899"/>
                  <a:pt x="9416" y="11711"/>
                  <a:pt x="8991" y="11510"/>
                </a:cubicBezTo>
                <a:cubicBezTo>
                  <a:pt x="8514" y="11283"/>
                  <a:pt x="8052" y="11043"/>
                  <a:pt x="7613" y="10747"/>
                </a:cubicBezTo>
                <a:cubicBezTo>
                  <a:pt x="7224" y="10485"/>
                  <a:pt x="6732" y="10207"/>
                  <a:pt x="6242" y="10207"/>
                </a:cubicBezTo>
                <a:cubicBezTo>
                  <a:pt x="6096" y="10207"/>
                  <a:pt x="5951" y="10232"/>
                  <a:pt x="5808" y="10288"/>
                </a:cubicBezTo>
                <a:cubicBezTo>
                  <a:pt x="5596" y="10375"/>
                  <a:pt x="5501" y="10546"/>
                  <a:pt x="5588" y="10758"/>
                </a:cubicBezTo>
                <a:cubicBezTo>
                  <a:pt x="5641" y="10887"/>
                  <a:pt x="5759" y="10977"/>
                  <a:pt x="5877" y="11050"/>
                </a:cubicBezTo>
                <a:cubicBezTo>
                  <a:pt x="6542" y="11450"/>
                  <a:pt x="7387" y="11579"/>
                  <a:pt x="8125" y="11778"/>
                </a:cubicBezTo>
                <a:cubicBezTo>
                  <a:pt x="9040" y="12017"/>
                  <a:pt x="9826" y="12133"/>
                  <a:pt x="10192" y="12178"/>
                </a:cubicBezTo>
                <a:cubicBezTo>
                  <a:pt x="10386" y="12400"/>
                  <a:pt x="10592" y="12616"/>
                  <a:pt x="10794" y="12825"/>
                </a:cubicBezTo>
                <a:cubicBezTo>
                  <a:pt x="10744" y="12832"/>
                  <a:pt x="10651" y="12846"/>
                  <a:pt x="10476" y="12870"/>
                </a:cubicBezTo>
                <a:cubicBezTo>
                  <a:pt x="10459" y="12873"/>
                  <a:pt x="10438" y="12874"/>
                  <a:pt x="10415" y="12874"/>
                </a:cubicBezTo>
                <a:cubicBezTo>
                  <a:pt x="9937" y="12874"/>
                  <a:pt x="8275" y="12348"/>
                  <a:pt x="7425" y="12209"/>
                </a:cubicBezTo>
                <a:cubicBezTo>
                  <a:pt x="7327" y="12192"/>
                  <a:pt x="7230" y="12185"/>
                  <a:pt x="7137" y="12185"/>
                </a:cubicBezTo>
                <a:cubicBezTo>
                  <a:pt x="6390" y="12185"/>
                  <a:pt x="5890" y="12668"/>
                  <a:pt x="6744" y="13005"/>
                </a:cubicBezTo>
                <a:cubicBezTo>
                  <a:pt x="7055" y="13128"/>
                  <a:pt x="7521" y="13170"/>
                  <a:pt x="8010" y="13170"/>
                </a:cubicBezTo>
                <a:cubicBezTo>
                  <a:pt x="9030" y="13170"/>
                  <a:pt x="10147" y="12988"/>
                  <a:pt x="10147" y="12988"/>
                </a:cubicBezTo>
                <a:lnTo>
                  <a:pt x="10852" y="12884"/>
                </a:lnTo>
                <a:cubicBezTo>
                  <a:pt x="11653" y="13702"/>
                  <a:pt x="12401" y="14328"/>
                  <a:pt x="12401" y="14328"/>
                </a:cubicBezTo>
                <a:lnTo>
                  <a:pt x="12735" y="14126"/>
                </a:lnTo>
                <a:cubicBezTo>
                  <a:pt x="12735" y="14126"/>
                  <a:pt x="12070" y="13914"/>
                  <a:pt x="10985" y="12804"/>
                </a:cubicBezTo>
                <a:cubicBezTo>
                  <a:pt x="10974" y="12724"/>
                  <a:pt x="10961" y="12539"/>
                  <a:pt x="10998" y="12167"/>
                </a:cubicBezTo>
                <a:cubicBezTo>
                  <a:pt x="11117" y="10977"/>
                  <a:pt x="12154" y="9665"/>
                  <a:pt x="11441" y="8479"/>
                </a:cubicBezTo>
                <a:cubicBezTo>
                  <a:pt x="11333" y="8300"/>
                  <a:pt x="11139" y="8165"/>
                  <a:pt x="10952" y="8165"/>
                </a:cubicBezTo>
                <a:cubicBezTo>
                  <a:pt x="10843" y="8165"/>
                  <a:pt x="10736" y="8212"/>
                  <a:pt x="10651" y="8323"/>
                </a:cubicBezTo>
                <a:cubicBezTo>
                  <a:pt x="10484" y="8538"/>
                  <a:pt x="10481" y="8910"/>
                  <a:pt x="10518" y="9168"/>
                </a:cubicBezTo>
                <a:cubicBezTo>
                  <a:pt x="10651" y="10017"/>
                  <a:pt x="10891" y="10779"/>
                  <a:pt x="10794" y="11656"/>
                </a:cubicBezTo>
                <a:cubicBezTo>
                  <a:pt x="10790" y="11698"/>
                  <a:pt x="10773" y="12289"/>
                  <a:pt x="10797" y="12609"/>
                </a:cubicBezTo>
                <a:cubicBezTo>
                  <a:pt x="10651" y="12452"/>
                  <a:pt x="10497" y="12282"/>
                  <a:pt x="10338" y="12091"/>
                </a:cubicBezTo>
                <a:cubicBezTo>
                  <a:pt x="10213" y="11753"/>
                  <a:pt x="10115" y="11402"/>
                  <a:pt x="10046" y="11050"/>
                </a:cubicBezTo>
                <a:cubicBezTo>
                  <a:pt x="9864" y="10111"/>
                  <a:pt x="10122" y="9133"/>
                  <a:pt x="10000" y="8180"/>
                </a:cubicBezTo>
                <a:cubicBezTo>
                  <a:pt x="9973" y="7969"/>
                  <a:pt x="9744" y="7542"/>
                  <a:pt x="9527" y="7542"/>
                </a:cubicBezTo>
                <a:cubicBezTo>
                  <a:pt x="9443" y="7542"/>
                  <a:pt x="9362" y="7606"/>
                  <a:pt x="9294" y="7770"/>
                </a:cubicBezTo>
                <a:cubicBezTo>
                  <a:pt x="9182" y="8030"/>
                  <a:pt x="9291" y="8538"/>
                  <a:pt x="9297" y="8820"/>
                </a:cubicBezTo>
                <a:cubicBezTo>
                  <a:pt x="9315" y="9620"/>
                  <a:pt x="9363" y="10455"/>
                  <a:pt x="9649" y="11214"/>
                </a:cubicBezTo>
                <a:cubicBezTo>
                  <a:pt x="9604" y="11155"/>
                  <a:pt x="9562" y="11099"/>
                  <a:pt x="9520" y="11040"/>
                </a:cubicBezTo>
                <a:cubicBezTo>
                  <a:pt x="9450" y="10831"/>
                  <a:pt x="9148" y="9871"/>
                  <a:pt x="8978" y="8733"/>
                </a:cubicBezTo>
                <a:cubicBezTo>
                  <a:pt x="8790" y="7439"/>
                  <a:pt x="8869" y="6350"/>
                  <a:pt x="8469" y="5991"/>
                </a:cubicBezTo>
                <a:cubicBezTo>
                  <a:pt x="8427" y="5953"/>
                  <a:pt x="8389" y="5936"/>
                  <a:pt x="8355" y="5936"/>
                </a:cubicBezTo>
                <a:cubicBezTo>
                  <a:pt x="8067" y="5936"/>
                  <a:pt x="8073" y="7223"/>
                  <a:pt x="8365" y="8580"/>
                </a:cubicBezTo>
                <a:cubicBezTo>
                  <a:pt x="8549" y="9422"/>
                  <a:pt x="8887" y="10100"/>
                  <a:pt x="9155" y="10535"/>
                </a:cubicBezTo>
                <a:cubicBezTo>
                  <a:pt x="8734" y="9954"/>
                  <a:pt x="8320" y="9360"/>
                  <a:pt x="7923" y="8785"/>
                </a:cubicBezTo>
                <a:cubicBezTo>
                  <a:pt x="7746" y="8472"/>
                  <a:pt x="7318" y="7627"/>
                  <a:pt x="7293" y="6722"/>
                </a:cubicBezTo>
                <a:cubicBezTo>
                  <a:pt x="7262" y="5581"/>
                  <a:pt x="7231" y="4645"/>
                  <a:pt x="6726" y="4061"/>
                </a:cubicBezTo>
                <a:cubicBezTo>
                  <a:pt x="6577" y="3888"/>
                  <a:pt x="6468" y="3803"/>
                  <a:pt x="6399" y="3803"/>
                </a:cubicBezTo>
                <a:cubicBezTo>
                  <a:pt x="6233" y="3803"/>
                  <a:pt x="6288" y="4282"/>
                  <a:pt x="6545" y="5198"/>
                </a:cubicBezTo>
                <a:cubicBezTo>
                  <a:pt x="6799" y="6092"/>
                  <a:pt x="7095" y="7290"/>
                  <a:pt x="7457" y="8104"/>
                </a:cubicBezTo>
                <a:cubicBezTo>
                  <a:pt x="7147" y="7648"/>
                  <a:pt x="6858" y="7216"/>
                  <a:pt x="6598" y="6823"/>
                </a:cubicBezTo>
                <a:cubicBezTo>
                  <a:pt x="6431" y="6423"/>
                  <a:pt x="6027" y="5386"/>
                  <a:pt x="5922" y="4499"/>
                </a:cubicBezTo>
                <a:cubicBezTo>
                  <a:pt x="5813" y="3562"/>
                  <a:pt x="5662" y="2990"/>
                  <a:pt x="5438" y="2990"/>
                </a:cubicBezTo>
                <a:cubicBezTo>
                  <a:pt x="5393" y="2990"/>
                  <a:pt x="5344" y="3013"/>
                  <a:pt x="5293" y="3062"/>
                </a:cubicBezTo>
                <a:cubicBezTo>
                  <a:pt x="5081" y="3264"/>
                  <a:pt x="5394" y="4638"/>
                  <a:pt x="5905" y="5766"/>
                </a:cubicBezTo>
                <a:cubicBezTo>
                  <a:pt x="5689" y="5428"/>
                  <a:pt x="5526" y="5170"/>
                  <a:pt x="5429" y="5018"/>
                </a:cubicBezTo>
                <a:cubicBezTo>
                  <a:pt x="5387" y="4947"/>
                  <a:pt x="5338" y="4875"/>
                  <a:pt x="5286" y="4798"/>
                </a:cubicBezTo>
                <a:cubicBezTo>
                  <a:pt x="5171" y="4342"/>
                  <a:pt x="4882" y="3271"/>
                  <a:pt x="4423" y="2105"/>
                </a:cubicBezTo>
                <a:cubicBezTo>
                  <a:pt x="3954" y="917"/>
                  <a:pt x="3318" y="0"/>
                  <a:pt x="3103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47"/>
          <p:cNvSpPr/>
          <p:nvPr/>
        </p:nvSpPr>
        <p:spPr>
          <a:xfrm rot="1498878">
            <a:off x="600517" y="3361668"/>
            <a:ext cx="988358" cy="1995288"/>
          </a:xfrm>
          <a:custGeom>
            <a:rect b="b" l="l" r="r" t="t"/>
            <a:pathLst>
              <a:path extrusionOk="0" h="17016" w="10586">
                <a:moveTo>
                  <a:pt x="8443" y="0"/>
                </a:moveTo>
                <a:cubicBezTo>
                  <a:pt x="8399" y="0"/>
                  <a:pt x="8354" y="25"/>
                  <a:pt x="8310" y="82"/>
                </a:cubicBezTo>
                <a:cubicBezTo>
                  <a:pt x="8264" y="142"/>
                  <a:pt x="8250" y="214"/>
                  <a:pt x="8239" y="288"/>
                </a:cubicBezTo>
                <a:cubicBezTo>
                  <a:pt x="8125" y="980"/>
                  <a:pt x="8191" y="1669"/>
                  <a:pt x="8156" y="2369"/>
                </a:cubicBezTo>
                <a:cubicBezTo>
                  <a:pt x="8104" y="3412"/>
                  <a:pt x="7485" y="5012"/>
                  <a:pt x="7203" y="5691"/>
                </a:cubicBezTo>
                <a:cubicBezTo>
                  <a:pt x="7144" y="5792"/>
                  <a:pt x="7067" y="5921"/>
                  <a:pt x="6980" y="6067"/>
                </a:cubicBezTo>
                <a:cubicBezTo>
                  <a:pt x="7433" y="4877"/>
                  <a:pt x="7318" y="3283"/>
                  <a:pt x="6900" y="2890"/>
                </a:cubicBezTo>
                <a:cubicBezTo>
                  <a:pt x="6828" y="2823"/>
                  <a:pt x="6770" y="2792"/>
                  <a:pt x="6725" y="2792"/>
                </a:cubicBezTo>
                <a:cubicBezTo>
                  <a:pt x="6448" y="2792"/>
                  <a:pt x="6648" y="3970"/>
                  <a:pt x="6789" y="5006"/>
                </a:cubicBezTo>
                <a:cubicBezTo>
                  <a:pt x="6893" y="5785"/>
                  <a:pt x="6765" y="6317"/>
                  <a:pt x="6664" y="6595"/>
                </a:cubicBezTo>
                <a:cubicBezTo>
                  <a:pt x="6465" y="6919"/>
                  <a:pt x="6246" y="7284"/>
                  <a:pt x="6017" y="7653"/>
                </a:cubicBezTo>
                <a:cubicBezTo>
                  <a:pt x="5978" y="7702"/>
                  <a:pt x="5940" y="7750"/>
                  <a:pt x="5905" y="7796"/>
                </a:cubicBezTo>
                <a:cubicBezTo>
                  <a:pt x="6027" y="7549"/>
                  <a:pt x="6142" y="7274"/>
                  <a:pt x="6197" y="7020"/>
                </a:cubicBezTo>
                <a:cubicBezTo>
                  <a:pt x="6348" y="6320"/>
                  <a:pt x="5969" y="4730"/>
                  <a:pt x="5402" y="4730"/>
                </a:cubicBezTo>
                <a:cubicBezTo>
                  <a:pt x="5393" y="4730"/>
                  <a:pt x="5385" y="4730"/>
                  <a:pt x="5376" y="4731"/>
                </a:cubicBezTo>
                <a:cubicBezTo>
                  <a:pt x="4792" y="4776"/>
                  <a:pt x="5474" y="5771"/>
                  <a:pt x="5704" y="6766"/>
                </a:cubicBezTo>
                <a:cubicBezTo>
                  <a:pt x="5863" y="7448"/>
                  <a:pt x="5672" y="8063"/>
                  <a:pt x="5540" y="8387"/>
                </a:cubicBezTo>
                <a:cubicBezTo>
                  <a:pt x="5522" y="8418"/>
                  <a:pt x="5512" y="8447"/>
                  <a:pt x="5498" y="8477"/>
                </a:cubicBezTo>
                <a:cubicBezTo>
                  <a:pt x="5390" y="8644"/>
                  <a:pt x="5286" y="8805"/>
                  <a:pt x="5185" y="8958"/>
                </a:cubicBezTo>
                <a:cubicBezTo>
                  <a:pt x="4952" y="9312"/>
                  <a:pt x="4732" y="9646"/>
                  <a:pt x="4520" y="9974"/>
                </a:cubicBezTo>
                <a:cubicBezTo>
                  <a:pt x="4747" y="9574"/>
                  <a:pt x="5025" y="8999"/>
                  <a:pt x="5150" y="8429"/>
                </a:cubicBezTo>
                <a:cubicBezTo>
                  <a:pt x="5376" y="7385"/>
                  <a:pt x="5053" y="6244"/>
                  <a:pt x="4590" y="5969"/>
                </a:cubicBezTo>
                <a:cubicBezTo>
                  <a:pt x="4560" y="5952"/>
                  <a:pt x="4534" y="5943"/>
                  <a:pt x="4512" y="5943"/>
                </a:cubicBezTo>
                <a:cubicBezTo>
                  <a:pt x="4186" y="5943"/>
                  <a:pt x="4604" y="7705"/>
                  <a:pt x="4649" y="8669"/>
                </a:cubicBezTo>
                <a:cubicBezTo>
                  <a:pt x="4687" y="9449"/>
                  <a:pt x="4395" y="10113"/>
                  <a:pt x="4252" y="10391"/>
                </a:cubicBezTo>
                <a:cubicBezTo>
                  <a:pt x="3953" y="10857"/>
                  <a:pt x="3664" y="11316"/>
                  <a:pt x="3366" y="11807"/>
                </a:cubicBezTo>
                <a:cubicBezTo>
                  <a:pt x="3584" y="11236"/>
                  <a:pt x="3766" y="10471"/>
                  <a:pt x="3915" y="9706"/>
                </a:cubicBezTo>
                <a:cubicBezTo>
                  <a:pt x="4145" y="8537"/>
                  <a:pt x="3671" y="7615"/>
                  <a:pt x="3199" y="7514"/>
                </a:cubicBezTo>
                <a:cubicBezTo>
                  <a:pt x="3171" y="7508"/>
                  <a:pt x="3145" y="7505"/>
                  <a:pt x="3122" y="7505"/>
                </a:cubicBezTo>
                <a:cubicBezTo>
                  <a:pt x="2757" y="7505"/>
                  <a:pt x="3040" y="8289"/>
                  <a:pt x="3303" y="9775"/>
                </a:cubicBezTo>
                <a:cubicBezTo>
                  <a:pt x="3504" y="10906"/>
                  <a:pt x="3250" y="11821"/>
                  <a:pt x="3094" y="12253"/>
                </a:cubicBezTo>
                <a:cubicBezTo>
                  <a:pt x="2969" y="12458"/>
                  <a:pt x="2840" y="12670"/>
                  <a:pt x="2708" y="12893"/>
                </a:cubicBezTo>
                <a:cubicBezTo>
                  <a:pt x="2558" y="13147"/>
                  <a:pt x="2415" y="13428"/>
                  <a:pt x="2280" y="13717"/>
                </a:cubicBezTo>
                <a:cubicBezTo>
                  <a:pt x="2290" y="13428"/>
                  <a:pt x="2301" y="13001"/>
                  <a:pt x="2308" y="12527"/>
                </a:cubicBezTo>
                <a:cubicBezTo>
                  <a:pt x="2318" y="11999"/>
                  <a:pt x="2346" y="11480"/>
                  <a:pt x="2436" y="10962"/>
                </a:cubicBezTo>
                <a:cubicBezTo>
                  <a:pt x="2537" y="10360"/>
                  <a:pt x="2593" y="9591"/>
                  <a:pt x="2106" y="9125"/>
                </a:cubicBezTo>
                <a:cubicBezTo>
                  <a:pt x="2021" y="9044"/>
                  <a:pt x="1930" y="9001"/>
                  <a:pt x="1838" y="9001"/>
                </a:cubicBezTo>
                <a:cubicBezTo>
                  <a:pt x="1753" y="9001"/>
                  <a:pt x="1668" y="9039"/>
                  <a:pt x="1591" y="9118"/>
                </a:cubicBezTo>
                <a:cubicBezTo>
                  <a:pt x="1493" y="9219"/>
                  <a:pt x="1463" y="9365"/>
                  <a:pt x="1445" y="9504"/>
                </a:cubicBezTo>
                <a:cubicBezTo>
                  <a:pt x="1354" y="10273"/>
                  <a:pt x="1584" y="11098"/>
                  <a:pt x="1709" y="11853"/>
                </a:cubicBezTo>
                <a:cubicBezTo>
                  <a:pt x="1866" y="12781"/>
                  <a:pt x="2085" y="13547"/>
                  <a:pt x="2197" y="13898"/>
                </a:cubicBezTo>
                <a:cubicBezTo>
                  <a:pt x="2075" y="14170"/>
                  <a:pt x="1959" y="14444"/>
                  <a:pt x="1855" y="14712"/>
                </a:cubicBezTo>
                <a:cubicBezTo>
                  <a:pt x="1827" y="14671"/>
                  <a:pt x="1779" y="14591"/>
                  <a:pt x="1681" y="14444"/>
                </a:cubicBezTo>
                <a:cubicBezTo>
                  <a:pt x="1479" y="14125"/>
                  <a:pt x="1261" y="12263"/>
                  <a:pt x="1028" y="11393"/>
                </a:cubicBezTo>
                <a:cubicBezTo>
                  <a:pt x="889" y="10875"/>
                  <a:pt x="543" y="10505"/>
                  <a:pt x="295" y="10505"/>
                </a:cubicBezTo>
                <a:cubicBezTo>
                  <a:pt x="125" y="10505"/>
                  <a:pt x="1" y="10679"/>
                  <a:pt x="22" y="11098"/>
                </a:cubicBezTo>
                <a:cubicBezTo>
                  <a:pt x="71" y="12131"/>
                  <a:pt x="1438" y="14191"/>
                  <a:pt x="1438" y="14191"/>
                </a:cubicBezTo>
                <a:lnTo>
                  <a:pt x="1824" y="14793"/>
                </a:lnTo>
                <a:cubicBezTo>
                  <a:pt x="1413" y="15857"/>
                  <a:pt x="1149" y="16797"/>
                  <a:pt x="1149" y="16797"/>
                </a:cubicBezTo>
                <a:lnTo>
                  <a:pt x="1473" y="17015"/>
                </a:lnTo>
                <a:cubicBezTo>
                  <a:pt x="1473" y="17015"/>
                  <a:pt x="1389" y="16326"/>
                  <a:pt x="1953" y="14879"/>
                </a:cubicBezTo>
                <a:cubicBezTo>
                  <a:pt x="2022" y="14834"/>
                  <a:pt x="2186" y="14751"/>
                  <a:pt x="2537" y="14629"/>
                </a:cubicBezTo>
                <a:cubicBezTo>
                  <a:pt x="3671" y="14246"/>
                  <a:pt x="5296" y="14650"/>
                  <a:pt x="6083" y="13508"/>
                </a:cubicBezTo>
                <a:cubicBezTo>
                  <a:pt x="6271" y="13234"/>
                  <a:pt x="6267" y="12813"/>
                  <a:pt x="5898" y="12726"/>
                </a:cubicBezTo>
                <a:cubicBezTo>
                  <a:pt x="5855" y="12716"/>
                  <a:pt x="5811" y="12711"/>
                  <a:pt x="5765" y="12711"/>
                </a:cubicBezTo>
                <a:cubicBezTo>
                  <a:pt x="5526" y="12711"/>
                  <a:pt x="5255" y="12836"/>
                  <a:pt x="5074" y="12956"/>
                </a:cubicBezTo>
                <a:cubicBezTo>
                  <a:pt x="4353" y="13425"/>
                  <a:pt x="3759" y="13958"/>
                  <a:pt x="2920" y="14232"/>
                </a:cubicBezTo>
                <a:cubicBezTo>
                  <a:pt x="2882" y="14246"/>
                  <a:pt x="2335" y="14472"/>
                  <a:pt x="2054" y="14629"/>
                </a:cubicBezTo>
                <a:cubicBezTo>
                  <a:pt x="2134" y="14430"/>
                  <a:pt x="2227" y="14218"/>
                  <a:pt x="2335" y="13996"/>
                </a:cubicBezTo>
                <a:cubicBezTo>
                  <a:pt x="2593" y="13741"/>
                  <a:pt x="2871" y="13508"/>
                  <a:pt x="3163" y="13300"/>
                </a:cubicBezTo>
                <a:cubicBezTo>
                  <a:pt x="3943" y="12747"/>
                  <a:pt x="4941" y="12580"/>
                  <a:pt x="5759" y="12075"/>
                </a:cubicBezTo>
                <a:cubicBezTo>
                  <a:pt x="6009" y="11921"/>
                  <a:pt x="6465" y="11261"/>
                  <a:pt x="5870" y="11261"/>
                </a:cubicBezTo>
                <a:cubicBezTo>
                  <a:pt x="5861" y="11261"/>
                  <a:pt x="5852" y="11261"/>
                  <a:pt x="5842" y="11261"/>
                </a:cubicBezTo>
                <a:cubicBezTo>
                  <a:pt x="5557" y="11268"/>
                  <a:pt x="5140" y="11574"/>
                  <a:pt x="4886" y="11696"/>
                </a:cubicBezTo>
                <a:cubicBezTo>
                  <a:pt x="4165" y="12044"/>
                  <a:pt x="3421" y="12434"/>
                  <a:pt x="2850" y="13004"/>
                </a:cubicBezTo>
                <a:cubicBezTo>
                  <a:pt x="2885" y="12941"/>
                  <a:pt x="2920" y="12879"/>
                  <a:pt x="2955" y="12816"/>
                </a:cubicBezTo>
                <a:cubicBezTo>
                  <a:pt x="3118" y="12667"/>
                  <a:pt x="3867" y="11995"/>
                  <a:pt x="4837" y="11372"/>
                </a:cubicBezTo>
                <a:cubicBezTo>
                  <a:pt x="5933" y="10666"/>
                  <a:pt x="6959" y="10290"/>
                  <a:pt x="7120" y="9779"/>
                </a:cubicBezTo>
                <a:cubicBezTo>
                  <a:pt x="7162" y="9645"/>
                  <a:pt x="7104" y="9585"/>
                  <a:pt x="6972" y="9585"/>
                </a:cubicBezTo>
                <a:cubicBezTo>
                  <a:pt x="6600" y="9585"/>
                  <a:pt x="5642" y="10069"/>
                  <a:pt x="4722" y="10750"/>
                </a:cubicBezTo>
                <a:cubicBezTo>
                  <a:pt x="4030" y="11265"/>
                  <a:pt x="3553" y="11853"/>
                  <a:pt x="3265" y="12277"/>
                </a:cubicBezTo>
                <a:cubicBezTo>
                  <a:pt x="3619" y="11654"/>
                  <a:pt x="3992" y="11028"/>
                  <a:pt x="4350" y="10430"/>
                </a:cubicBezTo>
                <a:cubicBezTo>
                  <a:pt x="4562" y="10141"/>
                  <a:pt x="5153" y="9399"/>
                  <a:pt x="5972" y="9007"/>
                </a:cubicBezTo>
                <a:cubicBezTo>
                  <a:pt x="6998" y="8509"/>
                  <a:pt x="7836" y="8092"/>
                  <a:pt x="8159" y="7392"/>
                </a:cubicBezTo>
                <a:cubicBezTo>
                  <a:pt x="8300" y="7092"/>
                  <a:pt x="8306" y="6945"/>
                  <a:pt x="8184" y="6945"/>
                </a:cubicBezTo>
                <a:cubicBezTo>
                  <a:pt x="8023" y="6945"/>
                  <a:pt x="7639" y="7202"/>
                  <a:pt x="7050" y="7698"/>
                </a:cubicBezTo>
                <a:cubicBezTo>
                  <a:pt x="6340" y="8297"/>
                  <a:pt x="5370" y="9059"/>
                  <a:pt x="4778" y="9727"/>
                </a:cubicBezTo>
                <a:cubicBezTo>
                  <a:pt x="5066" y="9257"/>
                  <a:pt x="5341" y="8815"/>
                  <a:pt x="5592" y="8415"/>
                </a:cubicBezTo>
                <a:cubicBezTo>
                  <a:pt x="5888" y="8098"/>
                  <a:pt x="6664" y="7302"/>
                  <a:pt x="7429" y="6843"/>
                </a:cubicBezTo>
                <a:cubicBezTo>
                  <a:pt x="8403" y="6255"/>
                  <a:pt x="8866" y="5834"/>
                  <a:pt x="8477" y="5677"/>
                </a:cubicBezTo>
                <a:cubicBezTo>
                  <a:pt x="8461" y="5670"/>
                  <a:pt x="8442" y="5667"/>
                  <a:pt x="8420" y="5667"/>
                </a:cubicBezTo>
                <a:cubicBezTo>
                  <a:pt x="8076" y="5667"/>
                  <a:pt x="7036" y="6473"/>
                  <a:pt x="6271" y="7347"/>
                </a:cubicBezTo>
                <a:cubicBezTo>
                  <a:pt x="6486" y="7013"/>
                  <a:pt x="6653" y="6756"/>
                  <a:pt x="6754" y="6606"/>
                </a:cubicBezTo>
                <a:cubicBezTo>
                  <a:pt x="6799" y="6539"/>
                  <a:pt x="6844" y="6463"/>
                  <a:pt x="6893" y="6383"/>
                </a:cubicBezTo>
                <a:cubicBezTo>
                  <a:pt x="7262" y="6094"/>
                  <a:pt x="8118" y="5388"/>
                  <a:pt x="8991" y="4487"/>
                </a:cubicBezTo>
                <a:cubicBezTo>
                  <a:pt x="9985" y="3459"/>
                  <a:pt x="10586" y="2380"/>
                  <a:pt x="10303" y="2380"/>
                </a:cubicBezTo>
                <a:cubicBezTo>
                  <a:pt x="10258" y="2380"/>
                  <a:pt x="10191" y="2407"/>
                  <a:pt x="10101" y="2465"/>
                </a:cubicBezTo>
                <a:cubicBezTo>
                  <a:pt x="9489" y="2859"/>
                  <a:pt x="7937" y="5242"/>
                  <a:pt x="6949" y="6289"/>
                </a:cubicBezTo>
                <a:cubicBezTo>
                  <a:pt x="7064" y="6094"/>
                  <a:pt x="7182" y="5876"/>
                  <a:pt x="7293" y="5656"/>
                </a:cubicBezTo>
                <a:cubicBezTo>
                  <a:pt x="7446" y="5458"/>
                  <a:pt x="7631" y="5266"/>
                  <a:pt x="7756" y="5078"/>
                </a:cubicBezTo>
                <a:cubicBezTo>
                  <a:pt x="7951" y="4790"/>
                  <a:pt x="8135" y="4494"/>
                  <a:pt x="8302" y="4191"/>
                </a:cubicBezTo>
                <a:cubicBezTo>
                  <a:pt x="8560" y="3715"/>
                  <a:pt x="8786" y="3214"/>
                  <a:pt x="8928" y="2692"/>
                </a:cubicBezTo>
                <a:cubicBezTo>
                  <a:pt x="9095" y="2069"/>
                  <a:pt x="9137" y="1436"/>
                  <a:pt x="8943" y="816"/>
                </a:cubicBezTo>
                <a:cubicBezTo>
                  <a:pt x="8898" y="688"/>
                  <a:pt x="8677" y="0"/>
                  <a:pt x="8443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47"/>
          <p:cNvSpPr/>
          <p:nvPr/>
        </p:nvSpPr>
        <p:spPr>
          <a:xfrm rot="1498878">
            <a:off x="1164832" y="3632860"/>
            <a:ext cx="988265" cy="1995522"/>
          </a:xfrm>
          <a:custGeom>
            <a:rect b="b" l="l" r="r" t="t"/>
            <a:pathLst>
              <a:path extrusionOk="0" h="17018" w="10585">
                <a:moveTo>
                  <a:pt x="8444" y="0"/>
                </a:moveTo>
                <a:cubicBezTo>
                  <a:pt x="8400" y="0"/>
                  <a:pt x="8355" y="24"/>
                  <a:pt x="8311" y="81"/>
                </a:cubicBezTo>
                <a:cubicBezTo>
                  <a:pt x="8266" y="140"/>
                  <a:pt x="8252" y="213"/>
                  <a:pt x="8242" y="286"/>
                </a:cubicBezTo>
                <a:cubicBezTo>
                  <a:pt x="8127" y="982"/>
                  <a:pt x="8193" y="1668"/>
                  <a:pt x="8158" y="2367"/>
                </a:cubicBezTo>
                <a:cubicBezTo>
                  <a:pt x="8102" y="3411"/>
                  <a:pt x="7483" y="5014"/>
                  <a:pt x="7205" y="5690"/>
                </a:cubicBezTo>
                <a:cubicBezTo>
                  <a:pt x="7145" y="5794"/>
                  <a:pt x="7069" y="5919"/>
                  <a:pt x="6982" y="6069"/>
                </a:cubicBezTo>
                <a:cubicBezTo>
                  <a:pt x="7434" y="4879"/>
                  <a:pt x="7316" y="3282"/>
                  <a:pt x="6898" y="2889"/>
                </a:cubicBezTo>
                <a:cubicBezTo>
                  <a:pt x="6827" y="2822"/>
                  <a:pt x="6769" y="2791"/>
                  <a:pt x="6725" y="2791"/>
                </a:cubicBezTo>
                <a:cubicBezTo>
                  <a:pt x="6450" y="2791"/>
                  <a:pt x="6650" y="3968"/>
                  <a:pt x="6791" y="5004"/>
                </a:cubicBezTo>
                <a:cubicBezTo>
                  <a:pt x="6895" y="5783"/>
                  <a:pt x="6766" y="6316"/>
                  <a:pt x="6662" y="6594"/>
                </a:cubicBezTo>
                <a:cubicBezTo>
                  <a:pt x="6467" y="6918"/>
                  <a:pt x="6245" y="7283"/>
                  <a:pt x="6018" y="7652"/>
                </a:cubicBezTo>
                <a:cubicBezTo>
                  <a:pt x="5980" y="7700"/>
                  <a:pt x="5941" y="7749"/>
                  <a:pt x="5907" y="7798"/>
                </a:cubicBezTo>
                <a:cubicBezTo>
                  <a:pt x="6029" y="7548"/>
                  <a:pt x="6143" y="7273"/>
                  <a:pt x="6196" y="7022"/>
                </a:cubicBezTo>
                <a:cubicBezTo>
                  <a:pt x="6350" y="6319"/>
                  <a:pt x="5971" y="4728"/>
                  <a:pt x="5400" y="4728"/>
                </a:cubicBezTo>
                <a:cubicBezTo>
                  <a:pt x="5392" y="4728"/>
                  <a:pt x="5383" y="4729"/>
                  <a:pt x="5374" y="4729"/>
                </a:cubicBezTo>
                <a:cubicBezTo>
                  <a:pt x="4793" y="4778"/>
                  <a:pt x="5472" y="5770"/>
                  <a:pt x="5705" y="6764"/>
                </a:cubicBezTo>
                <a:cubicBezTo>
                  <a:pt x="5865" y="7447"/>
                  <a:pt x="5674" y="8066"/>
                  <a:pt x="5538" y="8386"/>
                </a:cubicBezTo>
                <a:cubicBezTo>
                  <a:pt x="5524" y="8417"/>
                  <a:pt x="5511" y="8445"/>
                  <a:pt x="5500" y="8476"/>
                </a:cubicBezTo>
                <a:cubicBezTo>
                  <a:pt x="5392" y="8643"/>
                  <a:pt x="5288" y="8803"/>
                  <a:pt x="5187" y="8956"/>
                </a:cubicBezTo>
                <a:cubicBezTo>
                  <a:pt x="4954" y="9311"/>
                  <a:pt x="4731" y="9645"/>
                  <a:pt x="4519" y="9976"/>
                </a:cubicBezTo>
                <a:cubicBezTo>
                  <a:pt x="4748" y="9572"/>
                  <a:pt x="5027" y="8998"/>
                  <a:pt x="5152" y="8431"/>
                </a:cubicBezTo>
                <a:cubicBezTo>
                  <a:pt x="5378" y="7384"/>
                  <a:pt x="5051" y="6246"/>
                  <a:pt x="4589" y="5971"/>
                </a:cubicBezTo>
                <a:cubicBezTo>
                  <a:pt x="4559" y="5953"/>
                  <a:pt x="4532" y="5945"/>
                  <a:pt x="4510" y="5945"/>
                </a:cubicBezTo>
                <a:cubicBezTo>
                  <a:pt x="4185" y="5945"/>
                  <a:pt x="4605" y="7705"/>
                  <a:pt x="4651" y="8671"/>
                </a:cubicBezTo>
                <a:cubicBezTo>
                  <a:pt x="4689" y="9447"/>
                  <a:pt x="4397" y="10112"/>
                  <a:pt x="4251" y="10390"/>
                </a:cubicBezTo>
                <a:cubicBezTo>
                  <a:pt x="3955" y="10856"/>
                  <a:pt x="3666" y="11315"/>
                  <a:pt x="3367" y="11806"/>
                </a:cubicBezTo>
                <a:cubicBezTo>
                  <a:pt x="3587" y="11235"/>
                  <a:pt x="3767" y="10470"/>
                  <a:pt x="3917" y="9708"/>
                </a:cubicBezTo>
                <a:cubicBezTo>
                  <a:pt x="4143" y="8539"/>
                  <a:pt x="3674" y="7614"/>
                  <a:pt x="3197" y="7513"/>
                </a:cubicBezTo>
                <a:cubicBezTo>
                  <a:pt x="3169" y="7506"/>
                  <a:pt x="3144" y="7503"/>
                  <a:pt x="3121" y="7503"/>
                </a:cubicBezTo>
                <a:cubicBezTo>
                  <a:pt x="2759" y="7503"/>
                  <a:pt x="3043" y="8287"/>
                  <a:pt x="3304" y="9774"/>
                </a:cubicBezTo>
                <a:cubicBezTo>
                  <a:pt x="3507" y="10905"/>
                  <a:pt x="3253" y="11824"/>
                  <a:pt x="3096" y="12251"/>
                </a:cubicBezTo>
                <a:cubicBezTo>
                  <a:pt x="2970" y="12457"/>
                  <a:pt x="2842" y="12672"/>
                  <a:pt x="2710" y="12892"/>
                </a:cubicBezTo>
                <a:cubicBezTo>
                  <a:pt x="2560" y="13145"/>
                  <a:pt x="2418" y="13427"/>
                  <a:pt x="2282" y="13719"/>
                </a:cubicBezTo>
                <a:cubicBezTo>
                  <a:pt x="2288" y="13427"/>
                  <a:pt x="2302" y="12999"/>
                  <a:pt x="2309" y="12526"/>
                </a:cubicBezTo>
                <a:cubicBezTo>
                  <a:pt x="2320" y="12001"/>
                  <a:pt x="2348" y="11482"/>
                  <a:pt x="2439" y="10960"/>
                </a:cubicBezTo>
                <a:cubicBezTo>
                  <a:pt x="2539" y="10362"/>
                  <a:pt x="2591" y="9590"/>
                  <a:pt x="2108" y="9127"/>
                </a:cubicBezTo>
                <a:cubicBezTo>
                  <a:pt x="2023" y="9044"/>
                  <a:pt x="1930" y="9000"/>
                  <a:pt x="1838" y="9000"/>
                </a:cubicBezTo>
                <a:cubicBezTo>
                  <a:pt x="1753" y="9000"/>
                  <a:pt x="1668" y="9038"/>
                  <a:pt x="1593" y="9117"/>
                </a:cubicBezTo>
                <a:cubicBezTo>
                  <a:pt x="1495" y="9221"/>
                  <a:pt x="1464" y="9364"/>
                  <a:pt x="1447" y="9502"/>
                </a:cubicBezTo>
                <a:cubicBezTo>
                  <a:pt x="1356" y="10271"/>
                  <a:pt x="1583" y="11096"/>
                  <a:pt x="1711" y="11851"/>
                </a:cubicBezTo>
                <a:cubicBezTo>
                  <a:pt x="1867" y="12784"/>
                  <a:pt x="2087" y="13545"/>
                  <a:pt x="2198" y="13900"/>
                </a:cubicBezTo>
                <a:cubicBezTo>
                  <a:pt x="2076" y="14168"/>
                  <a:pt x="1962" y="14443"/>
                  <a:pt x="1857" y="14711"/>
                </a:cubicBezTo>
                <a:cubicBezTo>
                  <a:pt x="1829" y="14669"/>
                  <a:pt x="1781" y="14592"/>
                  <a:pt x="1683" y="14443"/>
                </a:cubicBezTo>
                <a:cubicBezTo>
                  <a:pt x="1478" y="14127"/>
                  <a:pt x="1262" y="12262"/>
                  <a:pt x="1029" y="11392"/>
                </a:cubicBezTo>
                <a:cubicBezTo>
                  <a:pt x="889" y="10874"/>
                  <a:pt x="543" y="10504"/>
                  <a:pt x="295" y="10504"/>
                </a:cubicBezTo>
                <a:cubicBezTo>
                  <a:pt x="125" y="10504"/>
                  <a:pt x="0" y="10679"/>
                  <a:pt x="20" y="11100"/>
                </a:cubicBezTo>
                <a:cubicBezTo>
                  <a:pt x="72" y="12129"/>
                  <a:pt x="1440" y="14193"/>
                  <a:pt x="1440" y="14193"/>
                </a:cubicBezTo>
                <a:lnTo>
                  <a:pt x="1826" y="14791"/>
                </a:lnTo>
                <a:cubicBezTo>
                  <a:pt x="1416" y="15859"/>
                  <a:pt x="1151" y="16799"/>
                  <a:pt x="1151" y="16799"/>
                </a:cubicBezTo>
                <a:lnTo>
                  <a:pt x="1474" y="17017"/>
                </a:lnTo>
                <a:cubicBezTo>
                  <a:pt x="1474" y="17017"/>
                  <a:pt x="1391" y="16325"/>
                  <a:pt x="1954" y="14878"/>
                </a:cubicBezTo>
                <a:cubicBezTo>
                  <a:pt x="2024" y="14833"/>
                  <a:pt x="2184" y="14749"/>
                  <a:pt x="2539" y="14628"/>
                </a:cubicBezTo>
                <a:cubicBezTo>
                  <a:pt x="3674" y="14245"/>
                  <a:pt x="5294" y="14648"/>
                  <a:pt x="6081" y="13510"/>
                </a:cubicBezTo>
                <a:cubicBezTo>
                  <a:pt x="6272" y="13236"/>
                  <a:pt x="6265" y="12811"/>
                  <a:pt x="5896" y="12725"/>
                </a:cubicBezTo>
                <a:cubicBezTo>
                  <a:pt x="5854" y="12715"/>
                  <a:pt x="5809" y="12710"/>
                  <a:pt x="5764" y="12710"/>
                </a:cubicBezTo>
                <a:cubicBezTo>
                  <a:pt x="5526" y="12710"/>
                  <a:pt x="5256" y="12834"/>
                  <a:pt x="5076" y="12954"/>
                </a:cubicBezTo>
                <a:cubicBezTo>
                  <a:pt x="4355" y="13427"/>
                  <a:pt x="3760" y="13960"/>
                  <a:pt x="2922" y="14231"/>
                </a:cubicBezTo>
                <a:cubicBezTo>
                  <a:pt x="2884" y="14245"/>
                  <a:pt x="2338" y="14471"/>
                  <a:pt x="2055" y="14628"/>
                </a:cubicBezTo>
                <a:cubicBezTo>
                  <a:pt x="2135" y="14429"/>
                  <a:pt x="2230" y="14220"/>
                  <a:pt x="2338" y="13995"/>
                </a:cubicBezTo>
                <a:cubicBezTo>
                  <a:pt x="2595" y="13744"/>
                  <a:pt x="2873" y="13507"/>
                  <a:pt x="3165" y="13298"/>
                </a:cubicBezTo>
                <a:cubicBezTo>
                  <a:pt x="3945" y="12749"/>
                  <a:pt x="4944" y="12578"/>
                  <a:pt x="5761" y="12074"/>
                </a:cubicBezTo>
                <a:cubicBezTo>
                  <a:pt x="6008" y="11923"/>
                  <a:pt x="6463" y="11260"/>
                  <a:pt x="5869" y="11260"/>
                </a:cubicBezTo>
                <a:cubicBezTo>
                  <a:pt x="5860" y="11260"/>
                  <a:pt x="5851" y="11260"/>
                  <a:pt x="5841" y="11260"/>
                </a:cubicBezTo>
                <a:cubicBezTo>
                  <a:pt x="5559" y="11270"/>
                  <a:pt x="5141" y="11573"/>
                  <a:pt x="4888" y="11698"/>
                </a:cubicBezTo>
                <a:cubicBezTo>
                  <a:pt x="4167" y="12046"/>
                  <a:pt x="3423" y="12432"/>
                  <a:pt x="2852" y="13003"/>
                </a:cubicBezTo>
                <a:cubicBezTo>
                  <a:pt x="2887" y="12943"/>
                  <a:pt x="2922" y="12877"/>
                  <a:pt x="2956" y="12815"/>
                </a:cubicBezTo>
                <a:cubicBezTo>
                  <a:pt x="3120" y="12669"/>
                  <a:pt x="3868" y="11994"/>
                  <a:pt x="4835" y="11371"/>
                </a:cubicBezTo>
                <a:cubicBezTo>
                  <a:pt x="5935" y="10665"/>
                  <a:pt x="6961" y="10289"/>
                  <a:pt x="7121" y="9778"/>
                </a:cubicBezTo>
                <a:cubicBezTo>
                  <a:pt x="7163" y="9644"/>
                  <a:pt x="7104" y="9584"/>
                  <a:pt x="6972" y="9584"/>
                </a:cubicBezTo>
                <a:cubicBezTo>
                  <a:pt x="6599" y="9584"/>
                  <a:pt x="5642" y="10067"/>
                  <a:pt x="4724" y="10748"/>
                </a:cubicBezTo>
                <a:cubicBezTo>
                  <a:pt x="4032" y="11263"/>
                  <a:pt x="3552" y="11851"/>
                  <a:pt x="3266" y="12275"/>
                </a:cubicBezTo>
                <a:cubicBezTo>
                  <a:pt x="3621" y="11652"/>
                  <a:pt x="3993" y="11030"/>
                  <a:pt x="4352" y="10432"/>
                </a:cubicBezTo>
                <a:cubicBezTo>
                  <a:pt x="4564" y="10139"/>
                  <a:pt x="5156" y="9402"/>
                  <a:pt x="5970" y="9005"/>
                </a:cubicBezTo>
                <a:cubicBezTo>
                  <a:pt x="6999" y="8508"/>
                  <a:pt x="7834" y="8094"/>
                  <a:pt x="8162" y="7391"/>
                </a:cubicBezTo>
                <a:cubicBezTo>
                  <a:pt x="8302" y="7090"/>
                  <a:pt x="8308" y="6944"/>
                  <a:pt x="8186" y="6944"/>
                </a:cubicBezTo>
                <a:cubicBezTo>
                  <a:pt x="8025" y="6944"/>
                  <a:pt x="7641" y="7201"/>
                  <a:pt x="7052" y="7697"/>
                </a:cubicBezTo>
                <a:cubicBezTo>
                  <a:pt x="6342" y="8296"/>
                  <a:pt x="5371" y="9061"/>
                  <a:pt x="4780" y="9725"/>
                </a:cubicBezTo>
                <a:cubicBezTo>
                  <a:pt x="5069" y="9256"/>
                  <a:pt x="5344" y="8813"/>
                  <a:pt x="5591" y="8417"/>
                </a:cubicBezTo>
                <a:cubicBezTo>
                  <a:pt x="5890" y="8097"/>
                  <a:pt x="6665" y="7300"/>
                  <a:pt x="7431" y="6841"/>
                </a:cubicBezTo>
                <a:cubicBezTo>
                  <a:pt x="8401" y="6257"/>
                  <a:pt x="8868" y="5836"/>
                  <a:pt x="8478" y="5676"/>
                </a:cubicBezTo>
                <a:cubicBezTo>
                  <a:pt x="8462" y="5669"/>
                  <a:pt x="8443" y="5666"/>
                  <a:pt x="8422" y="5666"/>
                </a:cubicBezTo>
                <a:cubicBezTo>
                  <a:pt x="8078" y="5666"/>
                  <a:pt x="7038" y="6472"/>
                  <a:pt x="6272" y="7346"/>
                </a:cubicBezTo>
                <a:cubicBezTo>
                  <a:pt x="6488" y="7012"/>
                  <a:pt x="6655" y="6754"/>
                  <a:pt x="6752" y="6605"/>
                </a:cubicBezTo>
                <a:cubicBezTo>
                  <a:pt x="6801" y="6538"/>
                  <a:pt x="6847" y="6462"/>
                  <a:pt x="6895" y="6382"/>
                </a:cubicBezTo>
                <a:cubicBezTo>
                  <a:pt x="7261" y="6093"/>
                  <a:pt x="8120" y="5387"/>
                  <a:pt x="8989" y="4489"/>
                </a:cubicBezTo>
                <a:cubicBezTo>
                  <a:pt x="9987" y="3459"/>
                  <a:pt x="10585" y="2379"/>
                  <a:pt x="10302" y="2379"/>
                </a:cubicBezTo>
                <a:cubicBezTo>
                  <a:pt x="10257" y="2379"/>
                  <a:pt x="10190" y="2406"/>
                  <a:pt x="10100" y="2464"/>
                </a:cubicBezTo>
                <a:cubicBezTo>
                  <a:pt x="9487" y="2857"/>
                  <a:pt x="7939" y="5240"/>
                  <a:pt x="6951" y="6292"/>
                </a:cubicBezTo>
                <a:cubicBezTo>
                  <a:pt x="7065" y="6093"/>
                  <a:pt x="7181" y="5874"/>
                  <a:pt x="7295" y="5655"/>
                </a:cubicBezTo>
                <a:cubicBezTo>
                  <a:pt x="7449" y="5457"/>
                  <a:pt x="7629" y="5265"/>
                  <a:pt x="7758" y="5077"/>
                </a:cubicBezTo>
                <a:cubicBezTo>
                  <a:pt x="7953" y="4789"/>
                  <a:pt x="8137" y="4496"/>
                  <a:pt x="8300" y="4190"/>
                </a:cubicBezTo>
                <a:cubicBezTo>
                  <a:pt x="8562" y="3713"/>
                  <a:pt x="8788" y="3216"/>
                  <a:pt x="8927" y="2690"/>
                </a:cubicBezTo>
                <a:cubicBezTo>
                  <a:pt x="9098" y="2067"/>
                  <a:pt x="9139" y="1435"/>
                  <a:pt x="8941" y="818"/>
                </a:cubicBezTo>
                <a:cubicBezTo>
                  <a:pt x="8900" y="687"/>
                  <a:pt x="8679" y="0"/>
                  <a:pt x="8444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34343"/>
        </a:solidFill>
      </p:bgPr>
    </p:bg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48"/>
          <p:cNvSpPr txBox="1"/>
          <p:nvPr>
            <p:ph type="title"/>
          </p:nvPr>
        </p:nvSpPr>
        <p:spPr>
          <a:xfrm>
            <a:off x="2629800" y="2949025"/>
            <a:ext cx="3884400" cy="3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FFC39F"/>
                </a:solidFill>
                <a:latin typeface="Oswald"/>
                <a:ea typeface="Oswald"/>
                <a:cs typeface="Oswald"/>
                <a:sym typeface="Oswald"/>
              </a:rPr>
              <a:t>—SOMEONE FAMOUS</a:t>
            </a:r>
            <a:endParaRPr b="1" sz="1800">
              <a:solidFill>
                <a:srgbClr val="FFC39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77" name="Google Shape;577;p48"/>
          <p:cNvSpPr txBox="1"/>
          <p:nvPr>
            <p:ph idx="1" type="subTitle"/>
          </p:nvPr>
        </p:nvSpPr>
        <p:spPr>
          <a:xfrm>
            <a:off x="2629800" y="2131725"/>
            <a:ext cx="3884400" cy="699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“</a:t>
            </a:r>
            <a:r>
              <a:rPr lang="pt-BR">
                <a:solidFill>
                  <a:srgbClr val="FFC39F"/>
                </a:solidFill>
                <a:latin typeface="Advent Pro Light"/>
                <a:ea typeface="Advent Pro Light"/>
                <a:cs typeface="Advent Pro Light"/>
                <a:sym typeface="Advent Pro Light"/>
              </a:rPr>
              <a:t>This is a quote. Words full of wisdom that someone important said and can make the reader get inspired.”</a:t>
            </a:r>
            <a:endParaRPr>
              <a:solidFill>
                <a:srgbClr val="FFC39F"/>
              </a:solidFill>
              <a:latin typeface="Advent Pro Light"/>
              <a:ea typeface="Advent Pro Light"/>
              <a:cs typeface="Advent Pro Light"/>
              <a:sym typeface="Advent Pro Light"/>
            </a:endParaRPr>
          </a:p>
        </p:txBody>
      </p:sp>
      <p:pic>
        <p:nvPicPr>
          <p:cNvPr id="578" name="Google Shape;57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9799" y="656225"/>
            <a:ext cx="5825574" cy="44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48"/>
          <p:cNvSpPr/>
          <p:nvPr/>
        </p:nvSpPr>
        <p:spPr>
          <a:xfrm rot="10800000">
            <a:off x="360717" y="-103275"/>
            <a:ext cx="1641873" cy="1948123"/>
          </a:xfrm>
          <a:custGeom>
            <a:rect b="b" l="l" r="r" t="t"/>
            <a:pathLst>
              <a:path extrusionOk="0" h="18825" w="17586">
                <a:moveTo>
                  <a:pt x="4147" y="0"/>
                </a:moveTo>
                <a:cubicBezTo>
                  <a:pt x="4059" y="0"/>
                  <a:pt x="4026" y="109"/>
                  <a:pt x="4068" y="350"/>
                </a:cubicBezTo>
                <a:cubicBezTo>
                  <a:pt x="4239" y="1311"/>
                  <a:pt x="6382" y="4459"/>
                  <a:pt x="7165" y="6223"/>
                </a:cubicBezTo>
                <a:cubicBezTo>
                  <a:pt x="6984" y="5980"/>
                  <a:pt x="6772" y="5722"/>
                  <a:pt x="6560" y="5471"/>
                </a:cubicBezTo>
                <a:cubicBezTo>
                  <a:pt x="6396" y="5179"/>
                  <a:pt x="6250" y="4853"/>
                  <a:pt x="6086" y="4598"/>
                </a:cubicBezTo>
                <a:cubicBezTo>
                  <a:pt x="5833" y="4209"/>
                  <a:pt x="5561" y="3830"/>
                  <a:pt x="5272" y="3467"/>
                </a:cubicBezTo>
                <a:cubicBezTo>
                  <a:pt x="4820" y="2901"/>
                  <a:pt x="4315" y="2364"/>
                  <a:pt x="3742" y="1916"/>
                </a:cubicBezTo>
                <a:cubicBezTo>
                  <a:pt x="3060" y="1387"/>
                  <a:pt x="2301" y="1008"/>
                  <a:pt x="1435" y="932"/>
                </a:cubicBezTo>
                <a:cubicBezTo>
                  <a:pt x="1363" y="925"/>
                  <a:pt x="1169" y="908"/>
                  <a:pt x="953" y="908"/>
                </a:cubicBezTo>
                <a:cubicBezTo>
                  <a:pt x="521" y="908"/>
                  <a:pt x="0" y="976"/>
                  <a:pt x="200" y="1332"/>
                </a:cubicBezTo>
                <a:cubicBezTo>
                  <a:pt x="248" y="1415"/>
                  <a:pt x="332" y="1471"/>
                  <a:pt x="415" y="1523"/>
                </a:cubicBezTo>
                <a:cubicBezTo>
                  <a:pt x="1216" y="2024"/>
                  <a:pt x="2099" y="2295"/>
                  <a:pt x="2945" y="2703"/>
                </a:cubicBezTo>
                <a:cubicBezTo>
                  <a:pt x="4208" y="3308"/>
                  <a:pt x="5868" y="4905"/>
                  <a:pt x="6557" y="5597"/>
                </a:cubicBezTo>
                <a:cubicBezTo>
                  <a:pt x="6653" y="5725"/>
                  <a:pt x="6772" y="5886"/>
                  <a:pt x="6907" y="6070"/>
                </a:cubicBezTo>
                <a:cubicBezTo>
                  <a:pt x="5875" y="5087"/>
                  <a:pt x="4286" y="4449"/>
                  <a:pt x="3382" y="4449"/>
                </a:cubicBezTo>
                <a:cubicBezTo>
                  <a:pt x="3204" y="4449"/>
                  <a:pt x="3053" y="4474"/>
                  <a:pt x="2938" y="4525"/>
                </a:cubicBezTo>
                <a:cubicBezTo>
                  <a:pt x="2072" y="4915"/>
                  <a:pt x="3926" y="5333"/>
                  <a:pt x="5495" y="5757"/>
                </a:cubicBezTo>
                <a:cubicBezTo>
                  <a:pt x="6511" y="6032"/>
                  <a:pt x="7103" y="6463"/>
                  <a:pt x="7395" y="6735"/>
                </a:cubicBezTo>
                <a:cubicBezTo>
                  <a:pt x="7694" y="7145"/>
                  <a:pt x="8028" y="7608"/>
                  <a:pt x="8365" y="8078"/>
                </a:cubicBezTo>
                <a:cubicBezTo>
                  <a:pt x="8407" y="8151"/>
                  <a:pt x="8445" y="8224"/>
                  <a:pt x="8487" y="8290"/>
                </a:cubicBezTo>
                <a:cubicBezTo>
                  <a:pt x="8243" y="8012"/>
                  <a:pt x="7965" y="7729"/>
                  <a:pt x="7680" y="7531"/>
                </a:cubicBezTo>
                <a:cubicBezTo>
                  <a:pt x="7204" y="7198"/>
                  <a:pt x="6229" y="6938"/>
                  <a:pt x="5466" y="6938"/>
                </a:cubicBezTo>
                <a:cubicBezTo>
                  <a:pt x="4945" y="6938"/>
                  <a:pt x="4522" y="7059"/>
                  <a:pt x="4423" y="7361"/>
                </a:cubicBezTo>
                <a:cubicBezTo>
                  <a:pt x="4180" y="8105"/>
                  <a:pt x="5759" y="7779"/>
                  <a:pt x="7109" y="8008"/>
                </a:cubicBezTo>
                <a:cubicBezTo>
                  <a:pt x="8034" y="8164"/>
                  <a:pt x="8699" y="8718"/>
                  <a:pt x="9026" y="9049"/>
                </a:cubicBezTo>
                <a:cubicBezTo>
                  <a:pt x="9057" y="9083"/>
                  <a:pt x="9086" y="9115"/>
                  <a:pt x="9117" y="9145"/>
                </a:cubicBezTo>
                <a:cubicBezTo>
                  <a:pt x="9266" y="9365"/>
                  <a:pt x="9412" y="9577"/>
                  <a:pt x="9548" y="9779"/>
                </a:cubicBezTo>
                <a:cubicBezTo>
                  <a:pt x="9865" y="10252"/>
                  <a:pt x="10168" y="10701"/>
                  <a:pt x="10460" y="11132"/>
                </a:cubicBezTo>
                <a:cubicBezTo>
                  <a:pt x="10080" y="10642"/>
                  <a:pt x="9521" y="9998"/>
                  <a:pt x="8880" y="9553"/>
                </a:cubicBezTo>
                <a:cubicBezTo>
                  <a:pt x="8111" y="9015"/>
                  <a:pt x="7171" y="8749"/>
                  <a:pt x="6450" y="8749"/>
                </a:cubicBezTo>
                <a:cubicBezTo>
                  <a:pt x="6069" y="8749"/>
                  <a:pt x="5750" y="8824"/>
                  <a:pt x="5550" y="8972"/>
                </a:cubicBezTo>
                <a:cubicBezTo>
                  <a:pt x="4973" y="9403"/>
                  <a:pt x="7617" y="9824"/>
                  <a:pt x="8919" y="10294"/>
                </a:cubicBezTo>
                <a:cubicBezTo>
                  <a:pt x="9900" y="10648"/>
                  <a:pt x="10568" y="11355"/>
                  <a:pt x="10836" y="11679"/>
                </a:cubicBezTo>
                <a:cubicBezTo>
                  <a:pt x="11257" y="12288"/>
                  <a:pt x="11678" y="12879"/>
                  <a:pt x="12126" y="13505"/>
                </a:cubicBezTo>
                <a:cubicBezTo>
                  <a:pt x="11538" y="12938"/>
                  <a:pt x="10682" y="12318"/>
                  <a:pt x="9820" y="11737"/>
                </a:cubicBezTo>
                <a:cubicBezTo>
                  <a:pt x="9122" y="11272"/>
                  <a:pt x="8411" y="11081"/>
                  <a:pt x="7837" y="11081"/>
                </a:cubicBezTo>
                <a:cubicBezTo>
                  <a:pt x="7318" y="11081"/>
                  <a:pt x="6912" y="11238"/>
                  <a:pt x="6734" y="11491"/>
                </a:cubicBezTo>
                <a:cubicBezTo>
                  <a:pt x="6361" y="12023"/>
                  <a:pt x="7492" y="12058"/>
                  <a:pt x="9583" y="12527"/>
                </a:cubicBezTo>
                <a:cubicBezTo>
                  <a:pt x="11086" y="12865"/>
                  <a:pt x="12088" y="13651"/>
                  <a:pt x="12537" y="14069"/>
                </a:cubicBezTo>
                <a:cubicBezTo>
                  <a:pt x="12728" y="14330"/>
                  <a:pt x="12923" y="14597"/>
                  <a:pt x="13132" y="14876"/>
                </a:cubicBezTo>
                <a:cubicBezTo>
                  <a:pt x="13365" y="15193"/>
                  <a:pt x="13636" y="15516"/>
                  <a:pt x="13929" y="15833"/>
                </a:cubicBezTo>
                <a:cubicBezTo>
                  <a:pt x="13574" y="15673"/>
                  <a:pt x="13052" y="15436"/>
                  <a:pt x="12474" y="15182"/>
                </a:cubicBezTo>
                <a:cubicBezTo>
                  <a:pt x="11824" y="14897"/>
                  <a:pt x="11197" y="14594"/>
                  <a:pt x="10602" y="14215"/>
                </a:cubicBezTo>
                <a:cubicBezTo>
                  <a:pt x="10086" y="13886"/>
                  <a:pt x="9439" y="13544"/>
                  <a:pt x="8798" y="13544"/>
                </a:cubicBezTo>
                <a:cubicBezTo>
                  <a:pt x="8584" y="13544"/>
                  <a:pt x="8371" y="13582"/>
                  <a:pt x="8164" y="13672"/>
                </a:cubicBezTo>
                <a:cubicBezTo>
                  <a:pt x="7885" y="13791"/>
                  <a:pt x="7767" y="14024"/>
                  <a:pt x="7888" y="14305"/>
                </a:cubicBezTo>
                <a:cubicBezTo>
                  <a:pt x="7965" y="14476"/>
                  <a:pt x="8125" y="14594"/>
                  <a:pt x="8289" y="14685"/>
                </a:cubicBezTo>
                <a:cubicBezTo>
                  <a:pt x="9193" y="15196"/>
                  <a:pt x="10327" y="15339"/>
                  <a:pt x="11326" y="15572"/>
                </a:cubicBezTo>
                <a:cubicBezTo>
                  <a:pt x="12558" y="15861"/>
                  <a:pt x="13616" y="15982"/>
                  <a:pt x="14109" y="16031"/>
                </a:cubicBezTo>
                <a:cubicBezTo>
                  <a:pt x="14377" y="16320"/>
                  <a:pt x="14659" y="16601"/>
                  <a:pt x="14937" y="16873"/>
                </a:cubicBezTo>
                <a:cubicBezTo>
                  <a:pt x="14871" y="16883"/>
                  <a:pt x="14746" y="16904"/>
                  <a:pt x="14517" y="16946"/>
                </a:cubicBezTo>
                <a:cubicBezTo>
                  <a:pt x="14487" y="16951"/>
                  <a:pt x="14451" y="16954"/>
                  <a:pt x="14409" y="16954"/>
                </a:cubicBezTo>
                <a:cubicBezTo>
                  <a:pt x="13737" y="16954"/>
                  <a:pt x="11531" y="16331"/>
                  <a:pt x="10404" y="16177"/>
                </a:cubicBezTo>
                <a:cubicBezTo>
                  <a:pt x="10296" y="16163"/>
                  <a:pt x="10190" y="16156"/>
                  <a:pt x="10086" y="16156"/>
                </a:cubicBezTo>
                <a:cubicBezTo>
                  <a:pt x="9048" y="16156"/>
                  <a:pt x="8340" y="16842"/>
                  <a:pt x="9524" y="17269"/>
                </a:cubicBezTo>
                <a:cubicBezTo>
                  <a:pt x="9880" y="17398"/>
                  <a:pt x="10382" y="17445"/>
                  <a:pt x="10924" y="17445"/>
                </a:cubicBezTo>
                <a:cubicBezTo>
                  <a:pt x="12362" y="17445"/>
                  <a:pt x="14078" y="17116"/>
                  <a:pt x="14078" y="17116"/>
                </a:cubicBezTo>
                <a:lnTo>
                  <a:pt x="15018" y="16949"/>
                </a:lnTo>
                <a:cubicBezTo>
                  <a:pt x="16124" y="18011"/>
                  <a:pt x="17147" y="18825"/>
                  <a:pt x="17147" y="18825"/>
                </a:cubicBezTo>
                <a:lnTo>
                  <a:pt x="17585" y="18536"/>
                </a:lnTo>
                <a:cubicBezTo>
                  <a:pt x="17585" y="18536"/>
                  <a:pt x="16688" y="18279"/>
                  <a:pt x="15191" y="16838"/>
                </a:cubicBezTo>
                <a:cubicBezTo>
                  <a:pt x="15174" y="16731"/>
                  <a:pt x="15153" y="16483"/>
                  <a:pt x="15188" y="15986"/>
                </a:cubicBezTo>
                <a:cubicBezTo>
                  <a:pt x="15299" y="14385"/>
                  <a:pt x="16635" y="12590"/>
                  <a:pt x="15637" y="11028"/>
                </a:cubicBezTo>
                <a:cubicBezTo>
                  <a:pt x="15489" y="10796"/>
                  <a:pt x="15233" y="10627"/>
                  <a:pt x="14988" y="10627"/>
                </a:cubicBezTo>
                <a:cubicBezTo>
                  <a:pt x="14836" y="10627"/>
                  <a:pt x="14687" y="10693"/>
                  <a:pt x="14573" y="10851"/>
                </a:cubicBezTo>
                <a:cubicBezTo>
                  <a:pt x="14356" y="11146"/>
                  <a:pt x="14367" y="11647"/>
                  <a:pt x="14430" y="11988"/>
                </a:cubicBezTo>
                <a:cubicBezTo>
                  <a:pt x="14638" y="13123"/>
                  <a:pt x="14990" y="14128"/>
                  <a:pt x="14892" y="15307"/>
                </a:cubicBezTo>
                <a:cubicBezTo>
                  <a:pt x="14889" y="15363"/>
                  <a:pt x="14889" y="16153"/>
                  <a:pt x="14934" y="16584"/>
                </a:cubicBezTo>
                <a:cubicBezTo>
                  <a:pt x="14732" y="16379"/>
                  <a:pt x="14520" y="16156"/>
                  <a:pt x="14301" y="15906"/>
                </a:cubicBezTo>
                <a:cubicBezTo>
                  <a:pt x="14120" y="15461"/>
                  <a:pt x="13974" y="14994"/>
                  <a:pt x="13869" y="14525"/>
                </a:cubicBezTo>
                <a:cubicBezTo>
                  <a:pt x="13591" y="13275"/>
                  <a:pt x="13897" y="11954"/>
                  <a:pt x="13696" y="10684"/>
                </a:cubicBezTo>
                <a:cubicBezTo>
                  <a:pt x="13653" y="10404"/>
                  <a:pt x="13334" y="9849"/>
                  <a:pt x="13044" y="9849"/>
                </a:cubicBezTo>
                <a:cubicBezTo>
                  <a:pt x="12929" y="9849"/>
                  <a:pt x="12818" y="9936"/>
                  <a:pt x="12731" y="10162"/>
                </a:cubicBezTo>
                <a:cubicBezTo>
                  <a:pt x="12596" y="10517"/>
                  <a:pt x="12760" y="11191"/>
                  <a:pt x="12777" y="11567"/>
                </a:cubicBezTo>
                <a:cubicBezTo>
                  <a:pt x="12836" y="12639"/>
                  <a:pt x="12930" y="13756"/>
                  <a:pt x="13341" y="14758"/>
                </a:cubicBezTo>
                <a:cubicBezTo>
                  <a:pt x="13282" y="14685"/>
                  <a:pt x="13222" y="14608"/>
                  <a:pt x="13163" y="14531"/>
                </a:cubicBezTo>
                <a:cubicBezTo>
                  <a:pt x="13062" y="14253"/>
                  <a:pt x="12620" y="12983"/>
                  <a:pt x="12349" y="11463"/>
                </a:cubicBezTo>
                <a:cubicBezTo>
                  <a:pt x="12047" y="9741"/>
                  <a:pt x="12113" y="8280"/>
                  <a:pt x="11562" y="7813"/>
                </a:cubicBezTo>
                <a:cubicBezTo>
                  <a:pt x="11506" y="7765"/>
                  <a:pt x="11456" y="7743"/>
                  <a:pt x="11411" y="7743"/>
                </a:cubicBezTo>
                <a:cubicBezTo>
                  <a:pt x="11021" y="7743"/>
                  <a:pt x="11078" y="9471"/>
                  <a:pt x="11525" y="11282"/>
                </a:cubicBezTo>
                <a:cubicBezTo>
                  <a:pt x="11799" y="12402"/>
                  <a:pt x="12283" y="13296"/>
                  <a:pt x="12655" y="13871"/>
                </a:cubicBezTo>
                <a:cubicBezTo>
                  <a:pt x="12071" y="13108"/>
                  <a:pt x="11490" y="12329"/>
                  <a:pt x="10936" y="11574"/>
                </a:cubicBezTo>
                <a:cubicBezTo>
                  <a:pt x="10690" y="11164"/>
                  <a:pt x="10080" y="10051"/>
                  <a:pt x="10014" y="8836"/>
                </a:cubicBezTo>
                <a:cubicBezTo>
                  <a:pt x="9931" y="7308"/>
                  <a:pt x="9851" y="6059"/>
                  <a:pt x="9155" y="5294"/>
                </a:cubicBezTo>
                <a:cubicBezTo>
                  <a:pt x="8951" y="5072"/>
                  <a:pt x="8803" y="4962"/>
                  <a:pt x="8709" y="4962"/>
                </a:cubicBezTo>
                <a:cubicBezTo>
                  <a:pt x="8483" y="4962"/>
                  <a:pt x="8575" y="5603"/>
                  <a:pt x="8957" y="6825"/>
                </a:cubicBezTo>
                <a:cubicBezTo>
                  <a:pt x="9329" y="8012"/>
                  <a:pt x="9771" y="9605"/>
                  <a:pt x="10289" y="10680"/>
                </a:cubicBezTo>
                <a:cubicBezTo>
                  <a:pt x="9858" y="10082"/>
                  <a:pt x="9454" y="9515"/>
                  <a:pt x="9089" y="8999"/>
                </a:cubicBezTo>
                <a:cubicBezTo>
                  <a:pt x="8849" y="8471"/>
                  <a:pt x="8268" y="7100"/>
                  <a:pt x="8094" y="5913"/>
                </a:cubicBezTo>
                <a:cubicBezTo>
                  <a:pt x="7913" y="4672"/>
                  <a:pt x="7689" y="3914"/>
                  <a:pt x="7393" y="3914"/>
                </a:cubicBezTo>
                <a:cubicBezTo>
                  <a:pt x="7331" y="3914"/>
                  <a:pt x="7265" y="3948"/>
                  <a:pt x="7196" y="4018"/>
                </a:cubicBezTo>
                <a:cubicBezTo>
                  <a:pt x="6921" y="4292"/>
                  <a:pt x="7395" y="6119"/>
                  <a:pt x="8122" y="7608"/>
                </a:cubicBezTo>
                <a:cubicBezTo>
                  <a:pt x="7819" y="7170"/>
                  <a:pt x="7589" y="6828"/>
                  <a:pt x="7454" y="6630"/>
                </a:cubicBezTo>
                <a:cubicBezTo>
                  <a:pt x="7395" y="6536"/>
                  <a:pt x="7329" y="6439"/>
                  <a:pt x="7252" y="6342"/>
                </a:cubicBezTo>
                <a:cubicBezTo>
                  <a:pt x="7085" y="5736"/>
                  <a:pt x="6657" y="4313"/>
                  <a:pt x="5996" y="2769"/>
                </a:cubicBezTo>
                <a:cubicBezTo>
                  <a:pt x="5323" y="1200"/>
                  <a:pt x="4438" y="0"/>
                  <a:pt x="4147" y="0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580" name="Google Shape;580;p48"/>
          <p:cNvSpPr/>
          <p:nvPr/>
        </p:nvSpPr>
        <p:spPr>
          <a:xfrm rot="10800000">
            <a:off x="-20297" y="-86407"/>
            <a:ext cx="851653" cy="2548859"/>
          </a:xfrm>
          <a:custGeom>
            <a:rect b="b" l="l" r="r" t="t"/>
            <a:pathLst>
              <a:path extrusionOk="0" h="24630" w="9122">
                <a:moveTo>
                  <a:pt x="4581" y="0"/>
                </a:moveTo>
                <a:cubicBezTo>
                  <a:pt x="4489" y="0"/>
                  <a:pt x="4419" y="54"/>
                  <a:pt x="4386" y="188"/>
                </a:cubicBezTo>
                <a:cubicBezTo>
                  <a:pt x="4361" y="282"/>
                  <a:pt x="4386" y="383"/>
                  <a:pt x="4411" y="477"/>
                </a:cubicBezTo>
                <a:cubicBezTo>
                  <a:pt x="4650" y="1389"/>
                  <a:pt x="5113" y="2192"/>
                  <a:pt x="5454" y="3062"/>
                </a:cubicBezTo>
                <a:cubicBezTo>
                  <a:pt x="5962" y="4370"/>
                  <a:pt x="6087" y="6667"/>
                  <a:pt x="6119" y="7648"/>
                </a:cubicBezTo>
                <a:cubicBezTo>
                  <a:pt x="6101" y="7804"/>
                  <a:pt x="6077" y="8003"/>
                  <a:pt x="6052" y="8228"/>
                </a:cubicBezTo>
                <a:cubicBezTo>
                  <a:pt x="5952" y="6527"/>
                  <a:pt x="4932" y="4642"/>
                  <a:pt x="4205" y="4395"/>
                </a:cubicBezTo>
                <a:cubicBezTo>
                  <a:pt x="4128" y="4368"/>
                  <a:pt x="4065" y="4355"/>
                  <a:pt x="4015" y="4355"/>
                </a:cubicBezTo>
                <a:cubicBezTo>
                  <a:pt x="3491" y="4355"/>
                  <a:pt x="4450" y="5776"/>
                  <a:pt x="5235" y="7038"/>
                </a:cubicBezTo>
                <a:cubicBezTo>
                  <a:pt x="5788" y="7932"/>
                  <a:pt x="5927" y="8650"/>
                  <a:pt x="5955" y="9046"/>
                </a:cubicBezTo>
                <a:cubicBezTo>
                  <a:pt x="5893" y="9551"/>
                  <a:pt x="5823" y="10118"/>
                  <a:pt x="5747" y="10695"/>
                </a:cubicBezTo>
                <a:cubicBezTo>
                  <a:pt x="5726" y="10775"/>
                  <a:pt x="5708" y="10855"/>
                  <a:pt x="5691" y="10932"/>
                </a:cubicBezTo>
                <a:cubicBezTo>
                  <a:pt x="5705" y="10559"/>
                  <a:pt x="5691" y="10163"/>
                  <a:pt x="5618" y="9825"/>
                </a:cubicBezTo>
                <a:cubicBezTo>
                  <a:pt x="5435" y="8961"/>
                  <a:pt x="4288" y="7425"/>
                  <a:pt x="3565" y="7425"/>
                </a:cubicBezTo>
                <a:cubicBezTo>
                  <a:pt x="3490" y="7425"/>
                  <a:pt x="3420" y="7441"/>
                  <a:pt x="3356" y="7477"/>
                </a:cubicBezTo>
                <a:cubicBezTo>
                  <a:pt x="2670" y="7856"/>
                  <a:pt x="4048" y="8695"/>
                  <a:pt x="4877" y="9784"/>
                </a:cubicBezTo>
                <a:cubicBezTo>
                  <a:pt x="5447" y="10528"/>
                  <a:pt x="5555" y="11388"/>
                  <a:pt x="5569" y="11854"/>
                </a:cubicBezTo>
                <a:cubicBezTo>
                  <a:pt x="5565" y="11899"/>
                  <a:pt x="5565" y="11944"/>
                  <a:pt x="5569" y="11986"/>
                </a:cubicBezTo>
                <a:cubicBezTo>
                  <a:pt x="5527" y="12247"/>
                  <a:pt x="5489" y="12504"/>
                  <a:pt x="5451" y="12745"/>
                </a:cubicBezTo>
                <a:cubicBezTo>
                  <a:pt x="5360" y="13308"/>
                  <a:pt x="5276" y="13837"/>
                  <a:pt x="5196" y="14355"/>
                </a:cubicBezTo>
                <a:cubicBezTo>
                  <a:pt x="5252" y="13736"/>
                  <a:pt x="5280" y="12883"/>
                  <a:pt x="5117" y="12122"/>
                </a:cubicBezTo>
                <a:cubicBezTo>
                  <a:pt x="4817" y="10720"/>
                  <a:pt x="3794" y="9506"/>
                  <a:pt x="3078" y="9425"/>
                </a:cubicBezTo>
                <a:cubicBezTo>
                  <a:pt x="3065" y="9424"/>
                  <a:pt x="3052" y="9423"/>
                  <a:pt x="3041" y="9423"/>
                </a:cubicBezTo>
                <a:cubicBezTo>
                  <a:pt x="2425" y="9423"/>
                  <a:pt x="4022" y="11480"/>
                  <a:pt x="4640" y="12689"/>
                </a:cubicBezTo>
                <a:cubicBezTo>
                  <a:pt x="5113" y="13618"/>
                  <a:pt x="5120" y="14588"/>
                  <a:pt x="5096" y="15009"/>
                </a:cubicBezTo>
                <a:cubicBezTo>
                  <a:pt x="4988" y="15743"/>
                  <a:pt x="4891" y="16464"/>
                  <a:pt x="4793" y="17225"/>
                </a:cubicBezTo>
                <a:cubicBezTo>
                  <a:pt x="4748" y="16411"/>
                  <a:pt x="4549" y="15375"/>
                  <a:pt x="4310" y="14359"/>
                </a:cubicBezTo>
                <a:cubicBezTo>
                  <a:pt x="3973" y="12913"/>
                  <a:pt x="3010" y="12059"/>
                  <a:pt x="2365" y="12059"/>
                </a:cubicBezTo>
                <a:cubicBezTo>
                  <a:pt x="2318" y="12059"/>
                  <a:pt x="2272" y="12064"/>
                  <a:pt x="2229" y="12073"/>
                </a:cubicBezTo>
                <a:cubicBezTo>
                  <a:pt x="1589" y="12209"/>
                  <a:pt x="2392" y="13005"/>
                  <a:pt x="3600" y="14776"/>
                </a:cubicBezTo>
                <a:cubicBezTo>
                  <a:pt x="4470" y="16050"/>
                  <a:pt x="4664" y="17309"/>
                  <a:pt x="4706" y="17918"/>
                </a:cubicBezTo>
                <a:cubicBezTo>
                  <a:pt x="4668" y="18241"/>
                  <a:pt x="4629" y="18569"/>
                  <a:pt x="4591" y="18913"/>
                </a:cubicBezTo>
                <a:cubicBezTo>
                  <a:pt x="4546" y="19306"/>
                  <a:pt x="4525" y="19727"/>
                  <a:pt x="4522" y="20159"/>
                </a:cubicBezTo>
                <a:cubicBezTo>
                  <a:pt x="4372" y="19797"/>
                  <a:pt x="4153" y="19268"/>
                  <a:pt x="3902" y="18686"/>
                </a:cubicBezTo>
                <a:cubicBezTo>
                  <a:pt x="3621" y="18039"/>
                  <a:pt x="3374" y="17389"/>
                  <a:pt x="3192" y="16703"/>
                </a:cubicBezTo>
                <a:cubicBezTo>
                  <a:pt x="2991" y="15918"/>
                  <a:pt x="2633" y="14946"/>
                  <a:pt x="1784" y="14644"/>
                </a:cubicBezTo>
                <a:cubicBezTo>
                  <a:pt x="1708" y="14617"/>
                  <a:pt x="1634" y="14604"/>
                  <a:pt x="1566" y="14604"/>
                </a:cubicBezTo>
                <a:cubicBezTo>
                  <a:pt x="1377" y="14604"/>
                  <a:pt x="1224" y="14707"/>
                  <a:pt x="1151" y="14919"/>
                </a:cubicBezTo>
                <a:cubicBezTo>
                  <a:pt x="1088" y="15096"/>
                  <a:pt x="1126" y="15291"/>
                  <a:pt x="1182" y="15468"/>
                </a:cubicBezTo>
                <a:cubicBezTo>
                  <a:pt x="1495" y="16460"/>
                  <a:pt x="2225" y="17337"/>
                  <a:pt x="2800" y="18190"/>
                </a:cubicBezTo>
                <a:cubicBezTo>
                  <a:pt x="3502" y="19243"/>
                  <a:pt x="4191" y="20054"/>
                  <a:pt x="4518" y="20423"/>
                </a:cubicBezTo>
                <a:cubicBezTo>
                  <a:pt x="4518" y="20820"/>
                  <a:pt x="4528" y="21220"/>
                  <a:pt x="4549" y="21606"/>
                </a:cubicBezTo>
                <a:cubicBezTo>
                  <a:pt x="4494" y="21567"/>
                  <a:pt x="4390" y="21501"/>
                  <a:pt x="4191" y="21373"/>
                </a:cubicBezTo>
                <a:cubicBezTo>
                  <a:pt x="3767" y="21095"/>
                  <a:pt x="2476" y="18941"/>
                  <a:pt x="1710" y="18005"/>
                </a:cubicBezTo>
                <a:cubicBezTo>
                  <a:pt x="1336" y="17548"/>
                  <a:pt x="846" y="17290"/>
                  <a:pt x="516" y="17290"/>
                </a:cubicBezTo>
                <a:cubicBezTo>
                  <a:pt x="171" y="17290"/>
                  <a:pt x="1" y="17572"/>
                  <a:pt x="322" y="18200"/>
                </a:cubicBezTo>
                <a:cubicBezTo>
                  <a:pt x="949" y="19431"/>
                  <a:pt x="3753" y="21199"/>
                  <a:pt x="3753" y="21199"/>
                </a:cubicBezTo>
                <a:lnTo>
                  <a:pt x="4557" y="21717"/>
                </a:lnTo>
                <a:cubicBezTo>
                  <a:pt x="4640" y="23248"/>
                  <a:pt x="4831" y="24542"/>
                  <a:pt x="4831" y="24542"/>
                </a:cubicBezTo>
                <a:lnTo>
                  <a:pt x="5350" y="24629"/>
                </a:lnTo>
                <a:cubicBezTo>
                  <a:pt x="5350" y="24629"/>
                  <a:pt x="4870" y="23829"/>
                  <a:pt x="4758" y="21755"/>
                </a:cubicBezTo>
                <a:cubicBezTo>
                  <a:pt x="4821" y="21662"/>
                  <a:pt x="4971" y="21470"/>
                  <a:pt x="5336" y="21129"/>
                </a:cubicBezTo>
                <a:cubicBezTo>
                  <a:pt x="6511" y="20033"/>
                  <a:pt x="8714" y="19637"/>
                  <a:pt x="9048" y="17814"/>
                </a:cubicBezTo>
                <a:cubicBezTo>
                  <a:pt x="9122" y="17407"/>
                  <a:pt x="8925" y="16943"/>
                  <a:pt x="8506" y="16943"/>
                </a:cubicBezTo>
                <a:cubicBezTo>
                  <a:pt x="8469" y="16943"/>
                  <a:pt x="8431" y="16946"/>
                  <a:pt x="8390" y="16954"/>
                </a:cubicBezTo>
                <a:cubicBezTo>
                  <a:pt x="8035" y="17024"/>
                  <a:pt x="7698" y="17396"/>
                  <a:pt x="7513" y="17689"/>
                </a:cubicBezTo>
                <a:cubicBezTo>
                  <a:pt x="6891" y="18659"/>
                  <a:pt x="6460" y="19637"/>
                  <a:pt x="5586" y="20433"/>
                </a:cubicBezTo>
                <a:cubicBezTo>
                  <a:pt x="5545" y="20468"/>
                  <a:pt x="5005" y="21045"/>
                  <a:pt x="4745" y="21394"/>
                </a:cubicBezTo>
                <a:cubicBezTo>
                  <a:pt x="4737" y="21105"/>
                  <a:pt x="4734" y="20799"/>
                  <a:pt x="4741" y="20465"/>
                </a:cubicBezTo>
                <a:cubicBezTo>
                  <a:pt x="4915" y="20016"/>
                  <a:pt x="5127" y="19574"/>
                  <a:pt x="5371" y="19160"/>
                </a:cubicBezTo>
                <a:cubicBezTo>
                  <a:pt x="6021" y="18057"/>
                  <a:pt x="7145" y="17302"/>
                  <a:pt x="7868" y="16234"/>
                </a:cubicBezTo>
                <a:cubicBezTo>
                  <a:pt x="8056" y="15954"/>
                  <a:pt x="8226" y="15119"/>
                  <a:pt x="7792" y="15119"/>
                </a:cubicBezTo>
                <a:cubicBezTo>
                  <a:pt x="7719" y="15119"/>
                  <a:pt x="7628" y="15143"/>
                  <a:pt x="7518" y="15197"/>
                </a:cubicBezTo>
                <a:cubicBezTo>
                  <a:pt x="7176" y="15364"/>
                  <a:pt x="6832" y="15966"/>
                  <a:pt x="6592" y="16255"/>
                </a:cubicBezTo>
                <a:cubicBezTo>
                  <a:pt x="5903" y="17076"/>
                  <a:pt x="5211" y="17960"/>
                  <a:pt x="4825" y="18972"/>
                </a:cubicBezTo>
                <a:cubicBezTo>
                  <a:pt x="4835" y="18874"/>
                  <a:pt x="4841" y="18781"/>
                  <a:pt x="4852" y="18683"/>
                </a:cubicBezTo>
                <a:cubicBezTo>
                  <a:pt x="4967" y="18412"/>
                  <a:pt x="5509" y="17180"/>
                  <a:pt x="6352" y="15886"/>
                </a:cubicBezTo>
                <a:cubicBezTo>
                  <a:pt x="7301" y="14418"/>
                  <a:pt x="8353" y="13398"/>
                  <a:pt x="8265" y="12682"/>
                </a:cubicBezTo>
                <a:cubicBezTo>
                  <a:pt x="8249" y="12553"/>
                  <a:pt x="8194" y="12493"/>
                  <a:pt x="8107" y="12493"/>
                </a:cubicBezTo>
                <a:cubicBezTo>
                  <a:pt x="7717" y="12493"/>
                  <a:pt x="6697" y="13706"/>
                  <a:pt x="5869" y="15190"/>
                </a:cubicBezTo>
                <a:cubicBezTo>
                  <a:pt x="5308" y="16196"/>
                  <a:pt x="5047" y="17180"/>
                  <a:pt x="4929" y="17856"/>
                </a:cubicBezTo>
                <a:cubicBezTo>
                  <a:pt x="5023" y="16899"/>
                  <a:pt x="5130" y="15931"/>
                  <a:pt x="5242" y="15002"/>
                </a:cubicBezTo>
                <a:cubicBezTo>
                  <a:pt x="5339" y="14532"/>
                  <a:pt x="5656" y="13305"/>
                  <a:pt x="6435" y="12372"/>
                </a:cubicBezTo>
                <a:cubicBezTo>
                  <a:pt x="7417" y="11200"/>
                  <a:pt x="8210" y="10232"/>
                  <a:pt x="8223" y="9196"/>
                </a:cubicBezTo>
                <a:cubicBezTo>
                  <a:pt x="8227" y="8811"/>
                  <a:pt x="8172" y="8624"/>
                  <a:pt x="8062" y="8624"/>
                </a:cubicBezTo>
                <a:cubicBezTo>
                  <a:pt x="7875" y="8624"/>
                  <a:pt x="7527" y="9159"/>
                  <a:pt x="7033" y="10184"/>
                </a:cubicBezTo>
                <a:cubicBezTo>
                  <a:pt x="6495" y="11304"/>
                  <a:pt x="5732" y="12769"/>
                  <a:pt x="5378" y="13906"/>
                </a:cubicBezTo>
                <a:cubicBezTo>
                  <a:pt x="5468" y="13175"/>
                  <a:pt x="5562" y="12487"/>
                  <a:pt x="5649" y="11860"/>
                </a:cubicBezTo>
                <a:cubicBezTo>
                  <a:pt x="5833" y="11311"/>
                  <a:pt x="6344" y="9909"/>
                  <a:pt x="7027" y="8928"/>
                </a:cubicBezTo>
                <a:cubicBezTo>
                  <a:pt x="7882" y="7695"/>
                  <a:pt x="8218" y="6927"/>
                  <a:pt x="7689" y="6927"/>
                </a:cubicBezTo>
                <a:cubicBezTo>
                  <a:pt x="7682" y="6927"/>
                  <a:pt x="7674" y="6927"/>
                  <a:pt x="7667" y="6927"/>
                </a:cubicBezTo>
                <a:cubicBezTo>
                  <a:pt x="7277" y="6941"/>
                  <a:pt x="6373" y="8597"/>
                  <a:pt x="5889" y="10184"/>
                </a:cubicBezTo>
                <a:cubicBezTo>
                  <a:pt x="5969" y="9655"/>
                  <a:pt x="6031" y="9248"/>
                  <a:pt x="6070" y="9011"/>
                </a:cubicBezTo>
                <a:cubicBezTo>
                  <a:pt x="6091" y="8904"/>
                  <a:pt x="6105" y="8788"/>
                  <a:pt x="6122" y="8663"/>
                </a:cubicBezTo>
                <a:cubicBezTo>
                  <a:pt x="6411" y="8107"/>
                  <a:pt x="7068" y="6774"/>
                  <a:pt x="7639" y="5195"/>
                </a:cubicBezTo>
                <a:cubicBezTo>
                  <a:pt x="8259" y="3470"/>
                  <a:pt x="8413" y="1889"/>
                  <a:pt x="8123" y="1889"/>
                </a:cubicBezTo>
                <a:cubicBezTo>
                  <a:pt x="8062" y="1889"/>
                  <a:pt x="7980" y="1960"/>
                  <a:pt x="7879" y="2116"/>
                </a:cubicBezTo>
                <a:cubicBezTo>
                  <a:pt x="7351" y="2933"/>
                  <a:pt x="6769" y="6694"/>
                  <a:pt x="6136" y="8517"/>
                </a:cubicBezTo>
                <a:cubicBezTo>
                  <a:pt x="6167" y="8215"/>
                  <a:pt x="6192" y="7884"/>
                  <a:pt x="6209" y="7553"/>
                </a:cubicBezTo>
                <a:cubicBezTo>
                  <a:pt x="6286" y="7230"/>
                  <a:pt x="6404" y="6892"/>
                  <a:pt x="6456" y="6593"/>
                </a:cubicBezTo>
                <a:cubicBezTo>
                  <a:pt x="6537" y="6137"/>
                  <a:pt x="6599" y="5675"/>
                  <a:pt x="6633" y="5212"/>
                </a:cubicBezTo>
                <a:cubicBezTo>
                  <a:pt x="6689" y="4488"/>
                  <a:pt x="6686" y="3754"/>
                  <a:pt x="6574" y="3034"/>
                </a:cubicBezTo>
                <a:cubicBezTo>
                  <a:pt x="6439" y="2182"/>
                  <a:pt x="6140" y="1385"/>
                  <a:pt x="5559" y="741"/>
                </a:cubicBezTo>
                <a:cubicBezTo>
                  <a:pt x="5448" y="615"/>
                  <a:pt x="4893" y="0"/>
                  <a:pt x="4581" y="0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581" name="Google Shape;581;p48"/>
          <p:cNvSpPr/>
          <p:nvPr/>
        </p:nvSpPr>
        <p:spPr>
          <a:xfrm rot="10800000">
            <a:off x="8399931" y="-99359"/>
            <a:ext cx="1189065" cy="1482733"/>
          </a:xfrm>
          <a:custGeom>
            <a:rect b="b" l="l" r="r" t="t"/>
            <a:pathLst>
              <a:path extrusionOk="0" h="14328" w="12736">
                <a:moveTo>
                  <a:pt x="3103" y="0"/>
                </a:moveTo>
                <a:cubicBezTo>
                  <a:pt x="3039" y="0"/>
                  <a:pt x="3012" y="82"/>
                  <a:pt x="3038" y="261"/>
                </a:cubicBezTo>
                <a:cubicBezTo>
                  <a:pt x="3146" y="981"/>
                  <a:pt x="4677" y="3375"/>
                  <a:pt x="5223" y="4711"/>
                </a:cubicBezTo>
                <a:cubicBezTo>
                  <a:pt x="5091" y="4523"/>
                  <a:pt x="4938" y="4325"/>
                  <a:pt x="4785" y="4133"/>
                </a:cubicBezTo>
                <a:cubicBezTo>
                  <a:pt x="4670" y="3911"/>
                  <a:pt x="4569" y="3667"/>
                  <a:pt x="4451" y="3473"/>
                </a:cubicBezTo>
                <a:cubicBezTo>
                  <a:pt x="4270" y="3177"/>
                  <a:pt x="4075" y="2888"/>
                  <a:pt x="3867" y="2614"/>
                </a:cubicBezTo>
                <a:cubicBezTo>
                  <a:pt x="3543" y="2179"/>
                  <a:pt x="3178" y="1768"/>
                  <a:pt x="2760" y="1424"/>
                </a:cubicBezTo>
                <a:cubicBezTo>
                  <a:pt x="2263" y="1013"/>
                  <a:pt x="1702" y="710"/>
                  <a:pt x="1058" y="637"/>
                </a:cubicBezTo>
                <a:cubicBezTo>
                  <a:pt x="997" y="629"/>
                  <a:pt x="812" y="607"/>
                  <a:pt x="620" y="607"/>
                </a:cubicBezTo>
                <a:cubicBezTo>
                  <a:pt x="318" y="607"/>
                  <a:pt x="0" y="662"/>
                  <a:pt x="130" y="909"/>
                </a:cubicBezTo>
                <a:cubicBezTo>
                  <a:pt x="164" y="971"/>
                  <a:pt x="227" y="1016"/>
                  <a:pt x="286" y="1058"/>
                </a:cubicBezTo>
                <a:cubicBezTo>
                  <a:pt x="871" y="1448"/>
                  <a:pt x="1525" y="1670"/>
                  <a:pt x="2147" y="1991"/>
                </a:cubicBezTo>
                <a:cubicBezTo>
                  <a:pt x="3077" y="2471"/>
                  <a:pt x="4281" y="3695"/>
                  <a:pt x="4782" y="4231"/>
                </a:cubicBezTo>
                <a:cubicBezTo>
                  <a:pt x="4851" y="4329"/>
                  <a:pt x="4935" y="4451"/>
                  <a:pt x="5032" y="4589"/>
                </a:cubicBezTo>
                <a:cubicBezTo>
                  <a:pt x="4266" y="3817"/>
                  <a:pt x="3062" y="3304"/>
                  <a:pt x="2396" y="3304"/>
                </a:cubicBezTo>
                <a:cubicBezTo>
                  <a:pt x="2282" y="3304"/>
                  <a:pt x="2183" y="3319"/>
                  <a:pt x="2106" y="3351"/>
                </a:cubicBezTo>
                <a:cubicBezTo>
                  <a:pt x="1448" y="3622"/>
                  <a:pt x="2823" y="3977"/>
                  <a:pt x="3984" y="4325"/>
                </a:cubicBezTo>
                <a:cubicBezTo>
                  <a:pt x="4740" y="4551"/>
                  <a:pt x="5171" y="4889"/>
                  <a:pt x="5383" y="5098"/>
                </a:cubicBezTo>
                <a:cubicBezTo>
                  <a:pt x="5596" y="5407"/>
                  <a:pt x="5835" y="5762"/>
                  <a:pt x="6079" y="6121"/>
                </a:cubicBezTo>
                <a:cubicBezTo>
                  <a:pt x="6107" y="6176"/>
                  <a:pt x="6134" y="6228"/>
                  <a:pt x="6166" y="6280"/>
                </a:cubicBezTo>
                <a:cubicBezTo>
                  <a:pt x="5988" y="6068"/>
                  <a:pt x="5787" y="5853"/>
                  <a:pt x="5578" y="5696"/>
                </a:cubicBezTo>
                <a:cubicBezTo>
                  <a:pt x="5217" y="5427"/>
                  <a:pt x="4451" y="5205"/>
                  <a:pt x="3871" y="5205"/>
                </a:cubicBezTo>
                <a:cubicBezTo>
                  <a:pt x="3512" y="5205"/>
                  <a:pt x="3225" y="5290"/>
                  <a:pt x="3149" y="5501"/>
                </a:cubicBezTo>
                <a:cubicBezTo>
                  <a:pt x="2955" y="6050"/>
                  <a:pt x="4141" y="5838"/>
                  <a:pt x="5143" y="6040"/>
                </a:cubicBezTo>
                <a:cubicBezTo>
                  <a:pt x="5829" y="6176"/>
                  <a:pt x="6312" y="6604"/>
                  <a:pt x="6552" y="6858"/>
                </a:cubicBezTo>
                <a:cubicBezTo>
                  <a:pt x="6573" y="6885"/>
                  <a:pt x="6594" y="6910"/>
                  <a:pt x="6615" y="6935"/>
                </a:cubicBezTo>
                <a:cubicBezTo>
                  <a:pt x="6723" y="7098"/>
                  <a:pt x="6827" y="7261"/>
                  <a:pt x="6924" y="7415"/>
                </a:cubicBezTo>
                <a:cubicBezTo>
                  <a:pt x="7151" y="7776"/>
                  <a:pt x="7366" y="8114"/>
                  <a:pt x="7575" y="8444"/>
                </a:cubicBezTo>
                <a:cubicBezTo>
                  <a:pt x="7303" y="8069"/>
                  <a:pt x="6897" y="7578"/>
                  <a:pt x="6431" y="7230"/>
                </a:cubicBezTo>
                <a:cubicBezTo>
                  <a:pt x="5847" y="6798"/>
                  <a:pt x="5119" y="6579"/>
                  <a:pt x="4573" y="6579"/>
                </a:cubicBezTo>
                <a:cubicBezTo>
                  <a:pt x="4316" y="6579"/>
                  <a:pt x="4098" y="6628"/>
                  <a:pt x="3957" y="6726"/>
                </a:cubicBezTo>
                <a:cubicBezTo>
                  <a:pt x="3518" y="7035"/>
                  <a:pt x="5481" y="7404"/>
                  <a:pt x="6441" y="7786"/>
                </a:cubicBezTo>
                <a:cubicBezTo>
                  <a:pt x="7165" y="8072"/>
                  <a:pt x="7652" y="8611"/>
                  <a:pt x="7843" y="8859"/>
                </a:cubicBezTo>
                <a:cubicBezTo>
                  <a:pt x="8146" y="9321"/>
                  <a:pt x="8445" y="9777"/>
                  <a:pt x="8769" y="10250"/>
                </a:cubicBezTo>
                <a:cubicBezTo>
                  <a:pt x="8340" y="9815"/>
                  <a:pt x="7718" y="9335"/>
                  <a:pt x="7085" y="8883"/>
                </a:cubicBezTo>
                <a:cubicBezTo>
                  <a:pt x="6553" y="8506"/>
                  <a:pt x="6001" y="8349"/>
                  <a:pt x="5564" y="8349"/>
                </a:cubicBezTo>
                <a:cubicBezTo>
                  <a:pt x="5203" y="8349"/>
                  <a:pt x="4919" y="8456"/>
                  <a:pt x="4788" y="8632"/>
                </a:cubicBezTo>
                <a:cubicBezTo>
                  <a:pt x="4496" y="9022"/>
                  <a:pt x="5338" y="9071"/>
                  <a:pt x="6890" y="9467"/>
                </a:cubicBezTo>
                <a:cubicBezTo>
                  <a:pt x="8003" y="9753"/>
                  <a:pt x="8737" y="10362"/>
                  <a:pt x="9061" y="10681"/>
                </a:cubicBezTo>
                <a:cubicBezTo>
                  <a:pt x="9200" y="10880"/>
                  <a:pt x="9339" y="11085"/>
                  <a:pt x="9489" y="11298"/>
                </a:cubicBezTo>
                <a:cubicBezTo>
                  <a:pt x="9656" y="11537"/>
                  <a:pt x="9854" y="11784"/>
                  <a:pt x="10063" y="12028"/>
                </a:cubicBezTo>
                <a:cubicBezTo>
                  <a:pt x="9802" y="11899"/>
                  <a:pt x="9416" y="11711"/>
                  <a:pt x="8991" y="11510"/>
                </a:cubicBezTo>
                <a:cubicBezTo>
                  <a:pt x="8514" y="11283"/>
                  <a:pt x="8052" y="11043"/>
                  <a:pt x="7613" y="10747"/>
                </a:cubicBezTo>
                <a:cubicBezTo>
                  <a:pt x="7224" y="10485"/>
                  <a:pt x="6732" y="10207"/>
                  <a:pt x="6242" y="10207"/>
                </a:cubicBezTo>
                <a:cubicBezTo>
                  <a:pt x="6096" y="10207"/>
                  <a:pt x="5951" y="10232"/>
                  <a:pt x="5808" y="10288"/>
                </a:cubicBezTo>
                <a:cubicBezTo>
                  <a:pt x="5596" y="10375"/>
                  <a:pt x="5501" y="10546"/>
                  <a:pt x="5588" y="10758"/>
                </a:cubicBezTo>
                <a:cubicBezTo>
                  <a:pt x="5641" y="10887"/>
                  <a:pt x="5759" y="10977"/>
                  <a:pt x="5877" y="11050"/>
                </a:cubicBezTo>
                <a:cubicBezTo>
                  <a:pt x="6542" y="11450"/>
                  <a:pt x="7387" y="11579"/>
                  <a:pt x="8125" y="11778"/>
                </a:cubicBezTo>
                <a:cubicBezTo>
                  <a:pt x="9040" y="12017"/>
                  <a:pt x="9826" y="12133"/>
                  <a:pt x="10192" y="12178"/>
                </a:cubicBezTo>
                <a:cubicBezTo>
                  <a:pt x="10386" y="12400"/>
                  <a:pt x="10592" y="12616"/>
                  <a:pt x="10794" y="12825"/>
                </a:cubicBezTo>
                <a:cubicBezTo>
                  <a:pt x="10744" y="12832"/>
                  <a:pt x="10651" y="12846"/>
                  <a:pt x="10476" y="12870"/>
                </a:cubicBezTo>
                <a:cubicBezTo>
                  <a:pt x="10459" y="12873"/>
                  <a:pt x="10438" y="12874"/>
                  <a:pt x="10415" y="12874"/>
                </a:cubicBezTo>
                <a:cubicBezTo>
                  <a:pt x="9937" y="12874"/>
                  <a:pt x="8275" y="12348"/>
                  <a:pt x="7425" y="12209"/>
                </a:cubicBezTo>
                <a:cubicBezTo>
                  <a:pt x="7327" y="12192"/>
                  <a:pt x="7230" y="12185"/>
                  <a:pt x="7137" y="12185"/>
                </a:cubicBezTo>
                <a:cubicBezTo>
                  <a:pt x="6390" y="12185"/>
                  <a:pt x="5890" y="12668"/>
                  <a:pt x="6744" y="13005"/>
                </a:cubicBezTo>
                <a:cubicBezTo>
                  <a:pt x="7055" y="13128"/>
                  <a:pt x="7521" y="13170"/>
                  <a:pt x="8010" y="13170"/>
                </a:cubicBezTo>
                <a:cubicBezTo>
                  <a:pt x="9030" y="13170"/>
                  <a:pt x="10147" y="12988"/>
                  <a:pt x="10147" y="12988"/>
                </a:cubicBezTo>
                <a:lnTo>
                  <a:pt x="10852" y="12884"/>
                </a:lnTo>
                <a:cubicBezTo>
                  <a:pt x="11653" y="13702"/>
                  <a:pt x="12401" y="14328"/>
                  <a:pt x="12401" y="14328"/>
                </a:cubicBezTo>
                <a:lnTo>
                  <a:pt x="12735" y="14126"/>
                </a:lnTo>
                <a:cubicBezTo>
                  <a:pt x="12735" y="14126"/>
                  <a:pt x="12070" y="13914"/>
                  <a:pt x="10985" y="12804"/>
                </a:cubicBezTo>
                <a:cubicBezTo>
                  <a:pt x="10974" y="12724"/>
                  <a:pt x="10961" y="12539"/>
                  <a:pt x="10998" y="12167"/>
                </a:cubicBezTo>
                <a:cubicBezTo>
                  <a:pt x="11117" y="10977"/>
                  <a:pt x="12154" y="9665"/>
                  <a:pt x="11441" y="8479"/>
                </a:cubicBezTo>
                <a:cubicBezTo>
                  <a:pt x="11333" y="8300"/>
                  <a:pt x="11139" y="8165"/>
                  <a:pt x="10952" y="8165"/>
                </a:cubicBezTo>
                <a:cubicBezTo>
                  <a:pt x="10843" y="8165"/>
                  <a:pt x="10736" y="8212"/>
                  <a:pt x="10651" y="8323"/>
                </a:cubicBezTo>
                <a:cubicBezTo>
                  <a:pt x="10484" y="8538"/>
                  <a:pt x="10481" y="8910"/>
                  <a:pt x="10518" y="9168"/>
                </a:cubicBezTo>
                <a:cubicBezTo>
                  <a:pt x="10651" y="10017"/>
                  <a:pt x="10891" y="10779"/>
                  <a:pt x="10794" y="11656"/>
                </a:cubicBezTo>
                <a:cubicBezTo>
                  <a:pt x="10790" y="11698"/>
                  <a:pt x="10773" y="12289"/>
                  <a:pt x="10797" y="12609"/>
                </a:cubicBezTo>
                <a:cubicBezTo>
                  <a:pt x="10651" y="12452"/>
                  <a:pt x="10497" y="12282"/>
                  <a:pt x="10338" y="12091"/>
                </a:cubicBezTo>
                <a:cubicBezTo>
                  <a:pt x="10213" y="11753"/>
                  <a:pt x="10115" y="11402"/>
                  <a:pt x="10046" y="11050"/>
                </a:cubicBezTo>
                <a:cubicBezTo>
                  <a:pt x="9864" y="10111"/>
                  <a:pt x="10122" y="9133"/>
                  <a:pt x="10000" y="8180"/>
                </a:cubicBezTo>
                <a:cubicBezTo>
                  <a:pt x="9973" y="7969"/>
                  <a:pt x="9744" y="7542"/>
                  <a:pt x="9527" y="7542"/>
                </a:cubicBezTo>
                <a:cubicBezTo>
                  <a:pt x="9443" y="7542"/>
                  <a:pt x="9362" y="7606"/>
                  <a:pt x="9294" y="7770"/>
                </a:cubicBezTo>
                <a:cubicBezTo>
                  <a:pt x="9182" y="8030"/>
                  <a:pt x="9291" y="8538"/>
                  <a:pt x="9297" y="8820"/>
                </a:cubicBezTo>
                <a:cubicBezTo>
                  <a:pt x="9315" y="9620"/>
                  <a:pt x="9363" y="10455"/>
                  <a:pt x="9649" y="11214"/>
                </a:cubicBezTo>
                <a:cubicBezTo>
                  <a:pt x="9604" y="11155"/>
                  <a:pt x="9562" y="11099"/>
                  <a:pt x="9520" y="11040"/>
                </a:cubicBezTo>
                <a:cubicBezTo>
                  <a:pt x="9450" y="10831"/>
                  <a:pt x="9148" y="9871"/>
                  <a:pt x="8978" y="8733"/>
                </a:cubicBezTo>
                <a:cubicBezTo>
                  <a:pt x="8790" y="7439"/>
                  <a:pt x="8869" y="6350"/>
                  <a:pt x="8469" y="5991"/>
                </a:cubicBezTo>
                <a:cubicBezTo>
                  <a:pt x="8427" y="5953"/>
                  <a:pt x="8389" y="5936"/>
                  <a:pt x="8355" y="5936"/>
                </a:cubicBezTo>
                <a:cubicBezTo>
                  <a:pt x="8067" y="5936"/>
                  <a:pt x="8073" y="7223"/>
                  <a:pt x="8365" y="8580"/>
                </a:cubicBezTo>
                <a:cubicBezTo>
                  <a:pt x="8549" y="9422"/>
                  <a:pt x="8887" y="10100"/>
                  <a:pt x="9155" y="10535"/>
                </a:cubicBezTo>
                <a:cubicBezTo>
                  <a:pt x="8734" y="9954"/>
                  <a:pt x="8320" y="9360"/>
                  <a:pt x="7923" y="8785"/>
                </a:cubicBezTo>
                <a:cubicBezTo>
                  <a:pt x="7746" y="8472"/>
                  <a:pt x="7318" y="7627"/>
                  <a:pt x="7293" y="6722"/>
                </a:cubicBezTo>
                <a:cubicBezTo>
                  <a:pt x="7262" y="5581"/>
                  <a:pt x="7231" y="4645"/>
                  <a:pt x="6726" y="4061"/>
                </a:cubicBezTo>
                <a:cubicBezTo>
                  <a:pt x="6577" y="3888"/>
                  <a:pt x="6468" y="3803"/>
                  <a:pt x="6399" y="3803"/>
                </a:cubicBezTo>
                <a:cubicBezTo>
                  <a:pt x="6233" y="3803"/>
                  <a:pt x="6288" y="4282"/>
                  <a:pt x="6545" y="5198"/>
                </a:cubicBezTo>
                <a:cubicBezTo>
                  <a:pt x="6799" y="6092"/>
                  <a:pt x="7095" y="7290"/>
                  <a:pt x="7457" y="8104"/>
                </a:cubicBezTo>
                <a:cubicBezTo>
                  <a:pt x="7147" y="7648"/>
                  <a:pt x="6858" y="7216"/>
                  <a:pt x="6598" y="6823"/>
                </a:cubicBezTo>
                <a:cubicBezTo>
                  <a:pt x="6431" y="6423"/>
                  <a:pt x="6027" y="5386"/>
                  <a:pt x="5922" y="4499"/>
                </a:cubicBezTo>
                <a:cubicBezTo>
                  <a:pt x="5813" y="3562"/>
                  <a:pt x="5662" y="2990"/>
                  <a:pt x="5438" y="2990"/>
                </a:cubicBezTo>
                <a:cubicBezTo>
                  <a:pt x="5393" y="2990"/>
                  <a:pt x="5344" y="3013"/>
                  <a:pt x="5293" y="3062"/>
                </a:cubicBezTo>
                <a:cubicBezTo>
                  <a:pt x="5081" y="3264"/>
                  <a:pt x="5394" y="4638"/>
                  <a:pt x="5905" y="5766"/>
                </a:cubicBezTo>
                <a:cubicBezTo>
                  <a:pt x="5689" y="5428"/>
                  <a:pt x="5526" y="5170"/>
                  <a:pt x="5429" y="5018"/>
                </a:cubicBezTo>
                <a:cubicBezTo>
                  <a:pt x="5387" y="4947"/>
                  <a:pt x="5338" y="4875"/>
                  <a:pt x="5286" y="4798"/>
                </a:cubicBezTo>
                <a:cubicBezTo>
                  <a:pt x="5171" y="4342"/>
                  <a:pt x="4882" y="3271"/>
                  <a:pt x="4423" y="2105"/>
                </a:cubicBezTo>
                <a:cubicBezTo>
                  <a:pt x="3954" y="917"/>
                  <a:pt x="3318" y="0"/>
                  <a:pt x="3103" y="0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48"/>
          <p:cNvSpPr/>
          <p:nvPr/>
        </p:nvSpPr>
        <p:spPr>
          <a:xfrm rot="10800000">
            <a:off x="7711942" y="-91801"/>
            <a:ext cx="988335" cy="1760901"/>
          </a:xfrm>
          <a:custGeom>
            <a:rect b="b" l="l" r="r" t="t"/>
            <a:pathLst>
              <a:path extrusionOk="0" h="17016" w="10586">
                <a:moveTo>
                  <a:pt x="8443" y="0"/>
                </a:moveTo>
                <a:cubicBezTo>
                  <a:pt x="8399" y="0"/>
                  <a:pt x="8354" y="25"/>
                  <a:pt x="8310" y="82"/>
                </a:cubicBezTo>
                <a:cubicBezTo>
                  <a:pt x="8264" y="142"/>
                  <a:pt x="8250" y="214"/>
                  <a:pt x="8239" y="288"/>
                </a:cubicBezTo>
                <a:cubicBezTo>
                  <a:pt x="8125" y="980"/>
                  <a:pt x="8191" y="1669"/>
                  <a:pt x="8156" y="2369"/>
                </a:cubicBezTo>
                <a:cubicBezTo>
                  <a:pt x="8104" y="3412"/>
                  <a:pt x="7485" y="5012"/>
                  <a:pt x="7203" y="5691"/>
                </a:cubicBezTo>
                <a:cubicBezTo>
                  <a:pt x="7144" y="5792"/>
                  <a:pt x="7067" y="5921"/>
                  <a:pt x="6980" y="6067"/>
                </a:cubicBezTo>
                <a:cubicBezTo>
                  <a:pt x="7433" y="4877"/>
                  <a:pt x="7318" y="3283"/>
                  <a:pt x="6900" y="2890"/>
                </a:cubicBezTo>
                <a:cubicBezTo>
                  <a:pt x="6828" y="2823"/>
                  <a:pt x="6770" y="2792"/>
                  <a:pt x="6725" y="2792"/>
                </a:cubicBezTo>
                <a:cubicBezTo>
                  <a:pt x="6448" y="2792"/>
                  <a:pt x="6648" y="3970"/>
                  <a:pt x="6789" y="5006"/>
                </a:cubicBezTo>
                <a:cubicBezTo>
                  <a:pt x="6893" y="5785"/>
                  <a:pt x="6765" y="6317"/>
                  <a:pt x="6664" y="6595"/>
                </a:cubicBezTo>
                <a:cubicBezTo>
                  <a:pt x="6465" y="6919"/>
                  <a:pt x="6246" y="7284"/>
                  <a:pt x="6017" y="7653"/>
                </a:cubicBezTo>
                <a:cubicBezTo>
                  <a:pt x="5978" y="7702"/>
                  <a:pt x="5940" y="7750"/>
                  <a:pt x="5905" y="7796"/>
                </a:cubicBezTo>
                <a:cubicBezTo>
                  <a:pt x="6027" y="7549"/>
                  <a:pt x="6142" y="7274"/>
                  <a:pt x="6197" y="7020"/>
                </a:cubicBezTo>
                <a:cubicBezTo>
                  <a:pt x="6348" y="6320"/>
                  <a:pt x="5969" y="4730"/>
                  <a:pt x="5402" y="4730"/>
                </a:cubicBezTo>
                <a:cubicBezTo>
                  <a:pt x="5393" y="4730"/>
                  <a:pt x="5385" y="4730"/>
                  <a:pt x="5376" y="4731"/>
                </a:cubicBezTo>
                <a:cubicBezTo>
                  <a:pt x="4792" y="4776"/>
                  <a:pt x="5474" y="5771"/>
                  <a:pt x="5704" y="6766"/>
                </a:cubicBezTo>
                <a:cubicBezTo>
                  <a:pt x="5863" y="7448"/>
                  <a:pt x="5672" y="8063"/>
                  <a:pt x="5540" y="8387"/>
                </a:cubicBezTo>
                <a:cubicBezTo>
                  <a:pt x="5522" y="8418"/>
                  <a:pt x="5512" y="8447"/>
                  <a:pt x="5498" y="8477"/>
                </a:cubicBezTo>
                <a:cubicBezTo>
                  <a:pt x="5390" y="8644"/>
                  <a:pt x="5286" y="8805"/>
                  <a:pt x="5185" y="8958"/>
                </a:cubicBezTo>
                <a:cubicBezTo>
                  <a:pt x="4952" y="9312"/>
                  <a:pt x="4732" y="9646"/>
                  <a:pt x="4520" y="9974"/>
                </a:cubicBezTo>
                <a:cubicBezTo>
                  <a:pt x="4747" y="9574"/>
                  <a:pt x="5025" y="8999"/>
                  <a:pt x="5150" y="8429"/>
                </a:cubicBezTo>
                <a:cubicBezTo>
                  <a:pt x="5376" y="7385"/>
                  <a:pt x="5053" y="6244"/>
                  <a:pt x="4590" y="5969"/>
                </a:cubicBezTo>
                <a:cubicBezTo>
                  <a:pt x="4560" y="5952"/>
                  <a:pt x="4534" y="5943"/>
                  <a:pt x="4512" y="5943"/>
                </a:cubicBezTo>
                <a:cubicBezTo>
                  <a:pt x="4186" y="5943"/>
                  <a:pt x="4604" y="7705"/>
                  <a:pt x="4649" y="8669"/>
                </a:cubicBezTo>
                <a:cubicBezTo>
                  <a:pt x="4687" y="9449"/>
                  <a:pt x="4395" y="10113"/>
                  <a:pt x="4252" y="10391"/>
                </a:cubicBezTo>
                <a:cubicBezTo>
                  <a:pt x="3953" y="10857"/>
                  <a:pt x="3664" y="11316"/>
                  <a:pt x="3366" y="11807"/>
                </a:cubicBezTo>
                <a:cubicBezTo>
                  <a:pt x="3584" y="11236"/>
                  <a:pt x="3766" y="10471"/>
                  <a:pt x="3915" y="9706"/>
                </a:cubicBezTo>
                <a:cubicBezTo>
                  <a:pt x="4145" y="8537"/>
                  <a:pt x="3671" y="7615"/>
                  <a:pt x="3199" y="7514"/>
                </a:cubicBezTo>
                <a:cubicBezTo>
                  <a:pt x="3171" y="7508"/>
                  <a:pt x="3145" y="7505"/>
                  <a:pt x="3122" y="7505"/>
                </a:cubicBezTo>
                <a:cubicBezTo>
                  <a:pt x="2757" y="7505"/>
                  <a:pt x="3040" y="8289"/>
                  <a:pt x="3303" y="9775"/>
                </a:cubicBezTo>
                <a:cubicBezTo>
                  <a:pt x="3504" y="10906"/>
                  <a:pt x="3250" y="11821"/>
                  <a:pt x="3094" y="12253"/>
                </a:cubicBezTo>
                <a:cubicBezTo>
                  <a:pt x="2969" y="12458"/>
                  <a:pt x="2840" y="12670"/>
                  <a:pt x="2708" y="12893"/>
                </a:cubicBezTo>
                <a:cubicBezTo>
                  <a:pt x="2558" y="13147"/>
                  <a:pt x="2415" y="13428"/>
                  <a:pt x="2280" y="13717"/>
                </a:cubicBezTo>
                <a:cubicBezTo>
                  <a:pt x="2290" y="13428"/>
                  <a:pt x="2301" y="13001"/>
                  <a:pt x="2308" y="12527"/>
                </a:cubicBezTo>
                <a:cubicBezTo>
                  <a:pt x="2318" y="11999"/>
                  <a:pt x="2346" y="11480"/>
                  <a:pt x="2436" y="10962"/>
                </a:cubicBezTo>
                <a:cubicBezTo>
                  <a:pt x="2537" y="10360"/>
                  <a:pt x="2593" y="9591"/>
                  <a:pt x="2106" y="9125"/>
                </a:cubicBezTo>
                <a:cubicBezTo>
                  <a:pt x="2021" y="9044"/>
                  <a:pt x="1930" y="9001"/>
                  <a:pt x="1838" y="9001"/>
                </a:cubicBezTo>
                <a:cubicBezTo>
                  <a:pt x="1753" y="9001"/>
                  <a:pt x="1668" y="9039"/>
                  <a:pt x="1591" y="9118"/>
                </a:cubicBezTo>
                <a:cubicBezTo>
                  <a:pt x="1493" y="9219"/>
                  <a:pt x="1463" y="9365"/>
                  <a:pt x="1445" y="9504"/>
                </a:cubicBezTo>
                <a:cubicBezTo>
                  <a:pt x="1354" y="10273"/>
                  <a:pt x="1584" y="11098"/>
                  <a:pt x="1709" y="11853"/>
                </a:cubicBezTo>
                <a:cubicBezTo>
                  <a:pt x="1866" y="12781"/>
                  <a:pt x="2085" y="13547"/>
                  <a:pt x="2197" y="13898"/>
                </a:cubicBezTo>
                <a:cubicBezTo>
                  <a:pt x="2075" y="14170"/>
                  <a:pt x="1959" y="14444"/>
                  <a:pt x="1855" y="14712"/>
                </a:cubicBezTo>
                <a:cubicBezTo>
                  <a:pt x="1827" y="14671"/>
                  <a:pt x="1779" y="14591"/>
                  <a:pt x="1681" y="14444"/>
                </a:cubicBezTo>
                <a:cubicBezTo>
                  <a:pt x="1479" y="14125"/>
                  <a:pt x="1261" y="12263"/>
                  <a:pt x="1028" y="11393"/>
                </a:cubicBezTo>
                <a:cubicBezTo>
                  <a:pt x="889" y="10875"/>
                  <a:pt x="543" y="10505"/>
                  <a:pt x="295" y="10505"/>
                </a:cubicBezTo>
                <a:cubicBezTo>
                  <a:pt x="125" y="10505"/>
                  <a:pt x="1" y="10679"/>
                  <a:pt x="22" y="11098"/>
                </a:cubicBezTo>
                <a:cubicBezTo>
                  <a:pt x="71" y="12131"/>
                  <a:pt x="1438" y="14191"/>
                  <a:pt x="1438" y="14191"/>
                </a:cubicBezTo>
                <a:lnTo>
                  <a:pt x="1824" y="14793"/>
                </a:lnTo>
                <a:cubicBezTo>
                  <a:pt x="1413" y="15857"/>
                  <a:pt x="1149" y="16797"/>
                  <a:pt x="1149" y="16797"/>
                </a:cubicBezTo>
                <a:lnTo>
                  <a:pt x="1473" y="17015"/>
                </a:lnTo>
                <a:cubicBezTo>
                  <a:pt x="1473" y="17015"/>
                  <a:pt x="1389" y="16326"/>
                  <a:pt x="1953" y="14879"/>
                </a:cubicBezTo>
                <a:cubicBezTo>
                  <a:pt x="2022" y="14834"/>
                  <a:pt x="2186" y="14751"/>
                  <a:pt x="2537" y="14629"/>
                </a:cubicBezTo>
                <a:cubicBezTo>
                  <a:pt x="3671" y="14246"/>
                  <a:pt x="5296" y="14650"/>
                  <a:pt x="6083" y="13508"/>
                </a:cubicBezTo>
                <a:cubicBezTo>
                  <a:pt x="6271" y="13234"/>
                  <a:pt x="6267" y="12813"/>
                  <a:pt x="5898" y="12726"/>
                </a:cubicBezTo>
                <a:cubicBezTo>
                  <a:pt x="5855" y="12716"/>
                  <a:pt x="5811" y="12711"/>
                  <a:pt x="5765" y="12711"/>
                </a:cubicBezTo>
                <a:cubicBezTo>
                  <a:pt x="5526" y="12711"/>
                  <a:pt x="5255" y="12836"/>
                  <a:pt x="5074" y="12956"/>
                </a:cubicBezTo>
                <a:cubicBezTo>
                  <a:pt x="4353" y="13425"/>
                  <a:pt x="3759" y="13958"/>
                  <a:pt x="2920" y="14232"/>
                </a:cubicBezTo>
                <a:cubicBezTo>
                  <a:pt x="2882" y="14246"/>
                  <a:pt x="2335" y="14472"/>
                  <a:pt x="2054" y="14629"/>
                </a:cubicBezTo>
                <a:cubicBezTo>
                  <a:pt x="2134" y="14430"/>
                  <a:pt x="2227" y="14218"/>
                  <a:pt x="2335" y="13996"/>
                </a:cubicBezTo>
                <a:cubicBezTo>
                  <a:pt x="2593" y="13741"/>
                  <a:pt x="2871" y="13508"/>
                  <a:pt x="3163" y="13300"/>
                </a:cubicBezTo>
                <a:cubicBezTo>
                  <a:pt x="3943" y="12747"/>
                  <a:pt x="4941" y="12580"/>
                  <a:pt x="5759" y="12075"/>
                </a:cubicBezTo>
                <a:cubicBezTo>
                  <a:pt x="6009" y="11921"/>
                  <a:pt x="6465" y="11261"/>
                  <a:pt x="5870" y="11261"/>
                </a:cubicBezTo>
                <a:cubicBezTo>
                  <a:pt x="5861" y="11261"/>
                  <a:pt x="5852" y="11261"/>
                  <a:pt x="5842" y="11261"/>
                </a:cubicBezTo>
                <a:cubicBezTo>
                  <a:pt x="5557" y="11268"/>
                  <a:pt x="5140" y="11574"/>
                  <a:pt x="4886" y="11696"/>
                </a:cubicBezTo>
                <a:cubicBezTo>
                  <a:pt x="4165" y="12044"/>
                  <a:pt x="3421" y="12434"/>
                  <a:pt x="2850" y="13004"/>
                </a:cubicBezTo>
                <a:cubicBezTo>
                  <a:pt x="2885" y="12941"/>
                  <a:pt x="2920" y="12879"/>
                  <a:pt x="2955" y="12816"/>
                </a:cubicBezTo>
                <a:cubicBezTo>
                  <a:pt x="3118" y="12667"/>
                  <a:pt x="3867" y="11995"/>
                  <a:pt x="4837" y="11372"/>
                </a:cubicBezTo>
                <a:cubicBezTo>
                  <a:pt x="5933" y="10666"/>
                  <a:pt x="6959" y="10290"/>
                  <a:pt x="7120" y="9779"/>
                </a:cubicBezTo>
                <a:cubicBezTo>
                  <a:pt x="7162" y="9645"/>
                  <a:pt x="7104" y="9585"/>
                  <a:pt x="6972" y="9585"/>
                </a:cubicBezTo>
                <a:cubicBezTo>
                  <a:pt x="6600" y="9585"/>
                  <a:pt x="5642" y="10069"/>
                  <a:pt x="4722" y="10750"/>
                </a:cubicBezTo>
                <a:cubicBezTo>
                  <a:pt x="4030" y="11265"/>
                  <a:pt x="3553" y="11853"/>
                  <a:pt x="3265" y="12277"/>
                </a:cubicBezTo>
                <a:cubicBezTo>
                  <a:pt x="3619" y="11654"/>
                  <a:pt x="3992" y="11028"/>
                  <a:pt x="4350" y="10430"/>
                </a:cubicBezTo>
                <a:cubicBezTo>
                  <a:pt x="4562" y="10141"/>
                  <a:pt x="5153" y="9399"/>
                  <a:pt x="5972" y="9007"/>
                </a:cubicBezTo>
                <a:cubicBezTo>
                  <a:pt x="6998" y="8509"/>
                  <a:pt x="7836" y="8092"/>
                  <a:pt x="8159" y="7392"/>
                </a:cubicBezTo>
                <a:cubicBezTo>
                  <a:pt x="8300" y="7092"/>
                  <a:pt x="8306" y="6945"/>
                  <a:pt x="8184" y="6945"/>
                </a:cubicBezTo>
                <a:cubicBezTo>
                  <a:pt x="8023" y="6945"/>
                  <a:pt x="7639" y="7202"/>
                  <a:pt x="7050" y="7698"/>
                </a:cubicBezTo>
                <a:cubicBezTo>
                  <a:pt x="6340" y="8297"/>
                  <a:pt x="5370" y="9059"/>
                  <a:pt x="4778" y="9727"/>
                </a:cubicBezTo>
                <a:cubicBezTo>
                  <a:pt x="5066" y="9257"/>
                  <a:pt x="5341" y="8815"/>
                  <a:pt x="5592" y="8415"/>
                </a:cubicBezTo>
                <a:cubicBezTo>
                  <a:pt x="5888" y="8098"/>
                  <a:pt x="6664" y="7302"/>
                  <a:pt x="7429" y="6843"/>
                </a:cubicBezTo>
                <a:cubicBezTo>
                  <a:pt x="8403" y="6255"/>
                  <a:pt x="8866" y="5834"/>
                  <a:pt x="8477" y="5677"/>
                </a:cubicBezTo>
                <a:cubicBezTo>
                  <a:pt x="8461" y="5670"/>
                  <a:pt x="8442" y="5667"/>
                  <a:pt x="8420" y="5667"/>
                </a:cubicBezTo>
                <a:cubicBezTo>
                  <a:pt x="8076" y="5667"/>
                  <a:pt x="7036" y="6473"/>
                  <a:pt x="6271" y="7347"/>
                </a:cubicBezTo>
                <a:cubicBezTo>
                  <a:pt x="6486" y="7013"/>
                  <a:pt x="6653" y="6756"/>
                  <a:pt x="6754" y="6606"/>
                </a:cubicBezTo>
                <a:cubicBezTo>
                  <a:pt x="6799" y="6539"/>
                  <a:pt x="6844" y="6463"/>
                  <a:pt x="6893" y="6383"/>
                </a:cubicBezTo>
                <a:cubicBezTo>
                  <a:pt x="7262" y="6094"/>
                  <a:pt x="8118" y="5388"/>
                  <a:pt x="8991" y="4487"/>
                </a:cubicBezTo>
                <a:cubicBezTo>
                  <a:pt x="9985" y="3459"/>
                  <a:pt x="10586" y="2380"/>
                  <a:pt x="10303" y="2380"/>
                </a:cubicBezTo>
                <a:cubicBezTo>
                  <a:pt x="10258" y="2380"/>
                  <a:pt x="10191" y="2407"/>
                  <a:pt x="10101" y="2465"/>
                </a:cubicBezTo>
                <a:cubicBezTo>
                  <a:pt x="9489" y="2859"/>
                  <a:pt x="7937" y="5242"/>
                  <a:pt x="6949" y="6289"/>
                </a:cubicBezTo>
                <a:cubicBezTo>
                  <a:pt x="7064" y="6094"/>
                  <a:pt x="7182" y="5876"/>
                  <a:pt x="7293" y="5656"/>
                </a:cubicBezTo>
                <a:cubicBezTo>
                  <a:pt x="7446" y="5458"/>
                  <a:pt x="7631" y="5266"/>
                  <a:pt x="7756" y="5078"/>
                </a:cubicBezTo>
                <a:cubicBezTo>
                  <a:pt x="7951" y="4790"/>
                  <a:pt x="8135" y="4494"/>
                  <a:pt x="8302" y="4191"/>
                </a:cubicBezTo>
                <a:cubicBezTo>
                  <a:pt x="8560" y="3715"/>
                  <a:pt x="8786" y="3214"/>
                  <a:pt x="8928" y="2692"/>
                </a:cubicBezTo>
                <a:cubicBezTo>
                  <a:pt x="9095" y="2069"/>
                  <a:pt x="9137" y="1436"/>
                  <a:pt x="8943" y="816"/>
                </a:cubicBezTo>
                <a:cubicBezTo>
                  <a:pt x="8898" y="688"/>
                  <a:pt x="8677" y="0"/>
                  <a:pt x="8443" y="0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48"/>
          <p:cNvSpPr/>
          <p:nvPr/>
        </p:nvSpPr>
        <p:spPr>
          <a:xfrm rot="10800000">
            <a:off x="7085945" y="-98632"/>
            <a:ext cx="988242" cy="1761108"/>
          </a:xfrm>
          <a:custGeom>
            <a:rect b="b" l="l" r="r" t="t"/>
            <a:pathLst>
              <a:path extrusionOk="0" h="17018" w="10585">
                <a:moveTo>
                  <a:pt x="8444" y="0"/>
                </a:moveTo>
                <a:cubicBezTo>
                  <a:pt x="8400" y="0"/>
                  <a:pt x="8355" y="24"/>
                  <a:pt x="8311" y="81"/>
                </a:cubicBezTo>
                <a:cubicBezTo>
                  <a:pt x="8266" y="140"/>
                  <a:pt x="8252" y="213"/>
                  <a:pt x="8242" y="286"/>
                </a:cubicBezTo>
                <a:cubicBezTo>
                  <a:pt x="8127" y="982"/>
                  <a:pt x="8193" y="1668"/>
                  <a:pt x="8158" y="2367"/>
                </a:cubicBezTo>
                <a:cubicBezTo>
                  <a:pt x="8102" y="3411"/>
                  <a:pt x="7483" y="5014"/>
                  <a:pt x="7205" y="5690"/>
                </a:cubicBezTo>
                <a:cubicBezTo>
                  <a:pt x="7145" y="5794"/>
                  <a:pt x="7069" y="5919"/>
                  <a:pt x="6982" y="6069"/>
                </a:cubicBezTo>
                <a:cubicBezTo>
                  <a:pt x="7434" y="4879"/>
                  <a:pt x="7316" y="3282"/>
                  <a:pt x="6898" y="2889"/>
                </a:cubicBezTo>
                <a:cubicBezTo>
                  <a:pt x="6827" y="2822"/>
                  <a:pt x="6769" y="2791"/>
                  <a:pt x="6725" y="2791"/>
                </a:cubicBezTo>
                <a:cubicBezTo>
                  <a:pt x="6450" y="2791"/>
                  <a:pt x="6650" y="3968"/>
                  <a:pt x="6791" y="5004"/>
                </a:cubicBezTo>
                <a:cubicBezTo>
                  <a:pt x="6895" y="5783"/>
                  <a:pt x="6766" y="6316"/>
                  <a:pt x="6662" y="6594"/>
                </a:cubicBezTo>
                <a:cubicBezTo>
                  <a:pt x="6467" y="6918"/>
                  <a:pt x="6245" y="7283"/>
                  <a:pt x="6018" y="7652"/>
                </a:cubicBezTo>
                <a:cubicBezTo>
                  <a:pt x="5980" y="7700"/>
                  <a:pt x="5941" y="7749"/>
                  <a:pt x="5907" y="7798"/>
                </a:cubicBezTo>
                <a:cubicBezTo>
                  <a:pt x="6029" y="7548"/>
                  <a:pt x="6143" y="7273"/>
                  <a:pt x="6196" y="7022"/>
                </a:cubicBezTo>
                <a:cubicBezTo>
                  <a:pt x="6350" y="6319"/>
                  <a:pt x="5971" y="4728"/>
                  <a:pt x="5400" y="4728"/>
                </a:cubicBezTo>
                <a:cubicBezTo>
                  <a:pt x="5392" y="4728"/>
                  <a:pt x="5383" y="4729"/>
                  <a:pt x="5374" y="4729"/>
                </a:cubicBezTo>
                <a:cubicBezTo>
                  <a:pt x="4793" y="4778"/>
                  <a:pt x="5472" y="5770"/>
                  <a:pt x="5705" y="6764"/>
                </a:cubicBezTo>
                <a:cubicBezTo>
                  <a:pt x="5865" y="7447"/>
                  <a:pt x="5674" y="8066"/>
                  <a:pt x="5538" y="8386"/>
                </a:cubicBezTo>
                <a:cubicBezTo>
                  <a:pt x="5524" y="8417"/>
                  <a:pt x="5511" y="8445"/>
                  <a:pt x="5500" y="8476"/>
                </a:cubicBezTo>
                <a:cubicBezTo>
                  <a:pt x="5392" y="8643"/>
                  <a:pt x="5288" y="8803"/>
                  <a:pt x="5187" y="8956"/>
                </a:cubicBezTo>
                <a:cubicBezTo>
                  <a:pt x="4954" y="9311"/>
                  <a:pt x="4731" y="9645"/>
                  <a:pt x="4519" y="9976"/>
                </a:cubicBezTo>
                <a:cubicBezTo>
                  <a:pt x="4748" y="9572"/>
                  <a:pt x="5027" y="8998"/>
                  <a:pt x="5152" y="8431"/>
                </a:cubicBezTo>
                <a:cubicBezTo>
                  <a:pt x="5378" y="7384"/>
                  <a:pt x="5051" y="6246"/>
                  <a:pt x="4589" y="5971"/>
                </a:cubicBezTo>
                <a:cubicBezTo>
                  <a:pt x="4559" y="5953"/>
                  <a:pt x="4532" y="5945"/>
                  <a:pt x="4510" y="5945"/>
                </a:cubicBezTo>
                <a:cubicBezTo>
                  <a:pt x="4185" y="5945"/>
                  <a:pt x="4605" y="7705"/>
                  <a:pt x="4651" y="8671"/>
                </a:cubicBezTo>
                <a:cubicBezTo>
                  <a:pt x="4689" y="9447"/>
                  <a:pt x="4397" y="10112"/>
                  <a:pt x="4251" y="10390"/>
                </a:cubicBezTo>
                <a:cubicBezTo>
                  <a:pt x="3955" y="10856"/>
                  <a:pt x="3666" y="11315"/>
                  <a:pt x="3367" y="11806"/>
                </a:cubicBezTo>
                <a:cubicBezTo>
                  <a:pt x="3587" y="11235"/>
                  <a:pt x="3767" y="10470"/>
                  <a:pt x="3917" y="9708"/>
                </a:cubicBezTo>
                <a:cubicBezTo>
                  <a:pt x="4143" y="8539"/>
                  <a:pt x="3674" y="7614"/>
                  <a:pt x="3197" y="7513"/>
                </a:cubicBezTo>
                <a:cubicBezTo>
                  <a:pt x="3169" y="7506"/>
                  <a:pt x="3144" y="7503"/>
                  <a:pt x="3121" y="7503"/>
                </a:cubicBezTo>
                <a:cubicBezTo>
                  <a:pt x="2759" y="7503"/>
                  <a:pt x="3043" y="8287"/>
                  <a:pt x="3304" y="9774"/>
                </a:cubicBezTo>
                <a:cubicBezTo>
                  <a:pt x="3507" y="10905"/>
                  <a:pt x="3253" y="11824"/>
                  <a:pt x="3096" y="12251"/>
                </a:cubicBezTo>
                <a:cubicBezTo>
                  <a:pt x="2970" y="12457"/>
                  <a:pt x="2842" y="12672"/>
                  <a:pt x="2710" y="12892"/>
                </a:cubicBezTo>
                <a:cubicBezTo>
                  <a:pt x="2560" y="13145"/>
                  <a:pt x="2418" y="13427"/>
                  <a:pt x="2282" y="13719"/>
                </a:cubicBezTo>
                <a:cubicBezTo>
                  <a:pt x="2288" y="13427"/>
                  <a:pt x="2302" y="12999"/>
                  <a:pt x="2309" y="12526"/>
                </a:cubicBezTo>
                <a:cubicBezTo>
                  <a:pt x="2320" y="12001"/>
                  <a:pt x="2348" y="11482"/>
                  <a:pt x="2439" y="10960"/>
                </a:cubicBezTo>
                <a:cubicBezTo>
                  <a:pt x="2539" y="10362"/>
                  <a:pt x="2591" y="9590"/>
                  <a:pt x="2108" y="9127"/>
                </a:cubicBezTo>
                <a:cubicBezTo>
                  <a:pt x="2023" y="9044"/>
                  <a:pt x="1930" y="9000"/>
                  <a:pt x="1838" y="9000"/>
                </a:cubicBezTo>
                <a:cubicBezTo>
                  <a:pt x="1753" y="9000"/>
                  <a:pt x="1668" y="9038"/>
                  <a:pt x="1593" y="9117"/>
                </a:cubicBezTo>
                <a:cubicBezTo>
                  <a:pt x="1495" y="9221"/>
                  <a:pt x="1464" y="9364"/>
                  <a:pt x="1447" y="9502"/>
                </a:cubicBezTo>
                <a:cubicBezTo>
                  <a:pt x="1356" y="10271"/>
                  <a:pt x="1583" y="11096"/>
                  <a:pt x="1711" y="11851"/>
                </a:cubicBezTo>
                <a:cubicBezTo>
                  <a:pt x="1867" y="12784"/>
                  <a:pt x="2087" y="13545"/>
                  <a:pt x="2198" y="13900"/>
                </a:cubicBezTo>
                <a:cubicBezTo>
                  <a:pt x="2076" y="14168"/>
                  <a:pt x="1962" y="14443"/>
                  <a:pt x="1857" y="14711"/>
                </a:cubicBezTo>
                <a:cubicBezTo>
                  <a:pt x="1829" y="14669"/>
                  <a:pt x="1781" y="14592"/>
                  <a:pt x="1683" y="14443"/>
                </a:cubicBezTo>
                <a:cubicBezTo>
                  <a:pt x="1478" y="14127"/>
                  <a:pt x="1262" y="12262"/>
                  <a:pt x="1029" y="11392"/>
                </a:cubicBezTo>
                <a:cubicBezTo>
                  <a:pt x="889" y="10874"/>
                  <a:pt x="543" y="10504"/>
                  <a:pt x="295" y="10504"/>
                </a:cubicBezTo>
                <a:cubicBezTo>
                  <a:pt x="125" y="10504"/>
                  <a:pt x="0" y="10679"/>
                  <a:pt x="20" y="11100"/>
                </a:cubicBezTo>
                <a:cubicBezTo>
                  <a:pt x="72" y="12129"/>
                  <a:pt x="1440" y="14193"/>
                  <a:pt x="1440" y="14193"/>
                </a:cubicBezTo>
                <a:lnTo>
                  <a:pt x="1826" y="14791"/>
                </a:lnTo>
                <a:cubicBezTo>
                  <a:pt x="1416" y="15859"/>
                  <a:pt x="1151" y="16799"/>
                  <a:pt x="1151" y="16799"/>
                </a:cubicBezTo>
                <a:lnTo>
                  <a:pt x="1474" y="17017"/>
                </a:lnTo>
                <a:cubicBezTo>
                  <a:pt x="1474" y="17017"/>
                  <a:pt x="1391" y="16325"/>
                  <a:pt x="1954" y="14878"/>
                </a:cubicBezTo>
                <a:cubicBezTo>
                  <a:pt x="2024" y="14833"/>
                  <a:pt x="2184" y="14749"/>
                  <a:pt x="2539" y="14628"/>
                </a:cubicBezTo>
                <a:cubicBezTo>
                  <a:pt x="3674" y="14245"/>
                  <a:pt x="5294" y="14648"/>
                  <a:pt x="6081" y="13510"/>
                </a:cubicBezTo>
                <a:cubicBezTo>
                  <a:pt x="6272" y="13236"/>
                  <a:pt x="6265" y="12811"/>
                  <a:pt x="5896" y="12725"/>
                </a:cubicBezTo>
                <a:cubicBezTo>
                  <a:pt x="5854" y="12715"/>
                  <a:pt x="5809" y="12710"/>
                  <a:pt x="5764" y="12710"/>
                </a:cubicBezTo>
                <a:cubicBezTo>
                  <a:pt x="5526" y="12710"/>
                  <a:pt x="5256" y="12834"/>
                  <a:pt x="5076" y="12954"/>
                </a:cubicBezTo>
                <a:cubicBezTo>
                  <a:pt x="4355" y="13427"/>
                  <a:pt x="3760" y="13960"/>
                  <a:pt x="2922" y="14231"/>
                </a:cubicBezTo>
                <a:cubicBezTo>
                  <a:pt x="2884" y="14245"/>
                  <a:pt x="2338" y="14471"/>
                  <a:pt x="2055" y="14628"/>
                </a:cubicBezTo>
                <a:cubicBezTo>
                  <a:pt x="2135" y="14429"/>
                  <a:pt x="2230" y="14220"/>
                  <a:pt x="2338" y="13995"/>
                </a:cubicBezTo>
                <a:cubicBezTo>
                  <a:pt x="2595" y="13744"/>
                  <a:pt x="2873" y="13507"/>
                  <a:pt x="3165" y="13298"/>
                </a:cubicBezTo>
                <a:cubicBezTo>
                  <a:pt x="3945" y="12749"/>
                  <a:pt x="4944" y="12578"/>
                  <a:pt x="5761" y="12074"/>
                </a:cubicBezTo>
                <a:cubicBezTo>
                  <a:pt x="6008" y="11923"/>
                  <a:pt x="6463" y="11260"/>
                  <a:pt x="5869" y="11260"/>
                </a:cubicBezTo>
                <a:cubicBezTo>
                  <a:pt x="5860" y="11260"/>
                  <a:pt x="5851" y="11260"/>
                  <a:pt x="5841" y="11260"/>
                </a:cubicBezTo>
                <a:cubicBezTo>
                  <a:pt x="5559" y="11270"/>
                  <a:pt x="5141" y="11573"/>
                  <a:pt x="4888" y="11698"/>
                </a:cubicBezTo>
                <a:cubicBezTo>
                  <a:pt x="4167" y="12046"/>
                  <a:pt x="3423" y="12432"/>
                  <a:pt x="2852" y="13003"/>
                </a:cubicBezTo>
                <a:cubicBezTo>
                  <a:pt x="2887" y="12943"/>
                  <a:pt x="2922" y="12877"/>
                  <a:pt x="2956" y="12815"/>
                </a:cubicBezTo>
                <a:cubicBezTo>
                  <a:pt x="3120" y="12669"/>
                  <a:pt x="3868" y="11994"/>
                  <a:pt x="4835" y="11371"/>
                </a:cubicBezTo>
                <a:cubicBezTo>
                  <a:pt x="5935" y="10665"/>
                  <a:pt x="6961" y="10289"/>
                  <a:pt x="7121" y="9778"/>
                </a:cubicBezTo>
                <a:cubicBezTo>
                  <a:pt x="7163" y="9644"/>
                  <a:pt x="7104" y="9584"/>
                  <a:pt x="6972" y="9584"/>
                </a:cubicBezTo>
                <a:cubicBezTo>
                  <a:pt x="6599" y="9584"/>
                  <a:pt x="5642" y="10067"/>
                  <a:pt x="4724" y="10748"/>
                </a:cubicBezTo>
                <a:cubicBezTo>
                  <a:pt x="4032" y="11263"/>
                  <a:pt x="3552" y="11851"/>
                  <a:pt x="3266" y="12275"/>
                </a:cubicBezTo>
                <a:cubicBezTo>
                  <a:pt x="3621" y="11652"/>
                  <a:pt x="3993" y="11030"/>
                  <a:pt x="4352" y="10432"/>
                </a:cubicBezTo>
                <a:cubicBezTo>
                  <a:pt x="4564" y="10139"/>
                  <a:pt x="5156" y="9402"/>
                  <a:pt x="5970" y="9005"/>
                </a:cubicBezTo>
                <a:cubicBezTo>
                  <a:pt x="6999" y="8508"/>
                  <a:pt x="7834" y="8094"/>
                  <a:pt x="8162" y="7391"/>
                </a:cubicBezTo>
                <a:cubicBezTo>
                  <a:pt x="8302" y="7090"/>
                  <a:pt x="8308" y="6944"/>
                  <a:pt x="8186" y="6944"/>
                </a:cubicBezTo>
                <a:cubicBezTo>
                  <a:pt x="8025" y="6944"/>
                  <a:pt x="7641" y="7201"/>
                  <a:pt x="7052" y="7697"/>
                </a:cubicBezTo>
                <a:cubicBezTo>
                  <a:pt x="6342" y="8296"/>
                  <a:pt x="5371" y="9061"/>
                  <a:pt x="4780" y="9725"/>
                </a:cubicBezTo>
                <a:cubicBezTo>
                  <a:pt x="5069" y="9256"/>
                  <a:pt x="5344" y="8813"/>
                  <a:pt x="5591" y="8417"/>
                </a:cubicBezTo>
                <a:cubicBezTo>
                  <a:pt x="5890" y="8097"/>
                  <a:pt x="6665" y="7300"/>
                  <a:pt x="7431" y="6841"/>
                </a:cubicBezTo>
                <a:cubicBezTo>
                  <a:pt x="8401" y="6257"/>
                  <a:pt x="8868" y="5836"/>
                  <a:pt x="8478" y="5676"/>
                </a:cubicBezTo>
                <a:cubicBezTo>
                  <a:pt x="8462" y="5669"/>
                  <a:pt x="8443" y="5666"/>
                  <a:pt x="8422" y="5666"/>
                </a:cubicBezTo>
                <a:cubicBezTo>
                  <a:pt x="8078" y="5666"/>
                  <a:pt x="7038" y="6472"/>
                  <a:pt x="6272" y="7346"/>
                </a:cubicBezTo>
                <a:cubicBezTo>
                  <a:pt x="6488" y="7012"/>
                  <a:pt x="6655" y="6754"/>
                  <a:pt x="6752" y="6605"/>
                </a:cubicBezTo>
                <a:cubicBezTo>
                  <a:pt x="6801" y="6538"/>
                  <a:pt x="6847" y="6462"/>
                  <a:pt x="6895" y="6382"/>
                </a:cubicBezTo>
                <a:cubicBezTo>
                  <a:pt x="7261" y="6093"/>
                  <a:pt x="8120" y="5387"/>
                  <a:pt x="8989" y="4489"/>
                </a:cubicBezTo>
                <a:cubicBezTo>
                  <a:pt x="9987" y="3459"/>
                  <a:pt x="10585" y="2379"/>
                  <a:pt x="10302" y="2379"/>
                </a:cubicBezTo>
                <a:cubicBezTo>
                  <a:pt x="10257" y="2379"/>
                  <a:pt x="10190" y="2406"/>
                  <a:pt x="10100" y="2464"/>
                </a:cubicBezTo>
                <a:cubicBezTo>
                  <a:pt x="9487" y="2857"/>
                  <a:pt x="7939" y="5240"/>
                  <a:pt x="6951" y="6292"/>
                </a:cubicBezTo>
                <a:cubicBezTo>
                  <a:pt x="7065" y="6093"/>
                  <a:pt x="7181" y="5874"/>
                  <a:pt x="7295" y="5655"/>
                </a:cubicBezTo>
                <a:cubicBezTo>
                  <a:pt x="7449" y="5457"/>
                  <a:pt x="7629" y="5265"/>
                  <a:pt x="7758" y="5077"/>
                </a:cubicBezTo>
                <a:cubicBezTo>
                  <a:pt x="7953" y="4789"/>
                  <a:pt x="8137" y="4496"/>
                  <a:pt x="8300" y="4190"/>
                </a:cubicBezTo>
                <a:cubicBezTo>
                  <a:pt x="8562" y="3713"/>
                  <a:pt x="8788" y="3216"/>
                  <a:pt x="8927" y="2690"/>
                </a:cubicBezTo>
                <a:cubicBezTo>
                  <a:pt x="9098" y="2067"/>
                  <a:pt x="9139" y="1435"/>
                  <a:pt x="8941" y="818"/>
                </a:cubicBezTo>
                <a:cubicBezTo>
                  <a:pt x="8900" y="687"/>
                  <a:pt x="8679" y="0"/>
                  <a:pt x="8444" y="0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48"/>
          <p:cNvSpPr txBox="1"/>
          <p:nvPr/>
        </p:nvSpPr>
        <p:spPr>
          <a:xfrm>
            <a:off x="1452275" y="0"/>
            <a:ext cx="6099600" cy="7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 u="sng">
                <a:solidFill>
                  <a:schemeClr val="hlink"/>
                </a:solidFill>
                <a:latin typeface="Oswald"/>
                <a:ea typeface="Oswald"/>
                <a:cs typeface="Oswald"/>
                <a:sym typeface="Oswald"/>
                <a:hlinkClick r:id="rId4"/>
              </a:rPr>
              <a:t>http://www.cenexweb.letras.ufmg.br/</a:t>
            </a:r>
            <a:endParaRPr b="1" sz="3000" u="sng">
              <a:solidFill>
                <a:schemeClr val="hlink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49"/>
          <p:cNvSpPr txBox="1"/>
          <p:nvPr>
            <p:ph type="title"/>
          </p:nvPr>
        </p:nvSpPr>
        <p:spPr>
          <a:xfrm>
            <a:off x="4894725" y="1017275"/>
            <a:ext cx="4195500" cy="292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u="sng"/>
              <a:t>http://www.cenex.letras.ufmg.br/</a:t>
            </a:r>
            <a:endParaRPr sz="18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u="sng"/>
              <a:t>http://www.cenexweb.letras.ufmg.br/</a:t>
            </a:r>
            <a:endParaRPr sz="18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Cursos/Secretaria:	(31) 3409-6002 /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				(31) 3409-6062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cenexidiomas@letras.ufmg.br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Horário de funcionamento da Secretaria: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	Segunda a sexta: 09:00 às 18:00</a:t>
            </a:r>
            <a:br>
              <a:rPr lang="pt-BR" sz="1800"/>
            </a:br>
            <a:r>
              <a:rPr lang="pt-BR" sz="1800"/>
              <a:t>	Sábado: 08:00 às 17:00.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90" name="Google Shape;590;p49"/>
          <p:cNvSpPr/>
          <p:nvPr/>
        </p:nvSpPr>
        <p:spPr>
          <a:xfrm>
            <a:off x="0" y="1017275"/>
            <a:ext cx="4701300" cy="3044400"/>
          </a:xfrm>
          <a:prstGeom prst="rect">
            <a:avLst/>
          </a:prstGeom>
          <a:solidFill>
            <a:srgbClr val="F7B69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50"/>
          <p:cNvSpPr/>
          <p:nvPr/>
        </p:nvSpPr>
        <p:spPr>
          <a:xfrm>
            <a:off x="4988992" y="1827541"/>
            <a:ext cx="634960" cy="2114757"/>
          </a:xfrm>
          <a:custGeom>
            <a:rect b="b" l="l" r="r" t="t"/>
            <a:pathLst>
              <a:path extrusionOk="0" h="35659" w="5432">
                <a:moveTo>
                  <a:pt x="1" y="1"/>
                </a:moveTo>
                <a:lnTo>
                  <a:pt x="1" y="35659"/>
                </a:lnTo>
                <a:cubicBezTo>
                  <a:pt x="1949" y="35099"/>
                  <a:pt x="3758" y="34420"/>
                  <a:pt x="5431" y="33683"/>
                </a:cubicBezTo>
                <a:lnTo>
                  <a:pt x="5431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50"/>
          <p:cNvSpPr/>
          <p:nvPr/>
        </p:nvSpPr>
        <p:spPr>
          <a:xfrm rot="-154195">
            <a:off x="5560459" y="1399573"/>
            <a:ext cx="381003" cy="2591808"/>
          </a:xfrm>
          <a:custGeom>
            <a:rect b="b" l="l" r="r" t="t"/>
            <a:pathLst>
              <a:path extrusionOk="0" h="35659" w="5432">
                <a:moveTo>
                  <a:pt x="1" y="1"/>
                </a:moveTo>
                <a:lnTo>
                  <a:pt x="1" y="35659"/>
                </a:lnTo>
                <a:cubicBezTo>
                  <a:pt x="1949" y="35099"/>
                  <a:pt x="3758" y="34420"/>
                  <a:pt x="5431" y="33683"/>
                </a:cubicBezTo>
                <a:lnTo>
                  <a:pt x="5431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50"/>
          <p:cNvSpPr/>
          <p:nvPr/>
        </p:nvSpPr>
        <p:spPr>
          <a:xfrm>
            <a:off x="5437074" y="1432278"/>
            <a:ext cx="374007" cy="132816"/>
          </a:xfrm>
          <a:custGeom>
            <a:rect b="b" l="l" r="r" t="t"/>
            <a:pathLst>
              <a:path extrusionOk="0" h="1929" w="5432">
                <a:moveTo>
                  <a:pt x="1" y="0"/>
                </a:moveTo>
                <a:lnTo>
                  <a:pt x="1" y="1928"/>
                </a:lnTo>
                <a:lnTo>
                  <a:pt x="5431" y="1928"/>
                </a:lnTo>
                <a:lnTo>
                  <a:pt x="5431" y="0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50"/>
          <p:cNvSpPr/>
          <p:nvPr/>
        </p:nvSpPr>
        <p:spPr>
          <a:xfrm>
            <a:off x="5437074" y="1605922"/>
            <a:ext cx="374007" cy="2455211"/>
          </a:xfrm>
          <a:custGeom>
            <a:rect b="b" l="l" r="r" t="t"/>
            <a:pathLst>
              <a:path extrusionOk="0" h="35659" w="5432">
                <a:moveTo>
                  <a:pt x="1" y="1"/>
                </a:moveTo>
                <a:lnTo>
                  <a:pt x="1" y="35659"/>
                </a:lnTo>
                <a:cubicBezTo>
                  <a:pt x="1949" y="35099"/>
                  <a:pt x="3758" y="34420"/>
                  <a:pt x="5431" y="33683"/>
                </a:cubicBezTo>
                <a:lnTo>
                  <a:pt x="5431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50"/>
          <p:cNvSpPr/>
          <p:nvPr/>
        </p:nvSpPr>
        <p:spPr>
          <a:xfrm>
            <a:off x="1770103" y="386350"/>
            <a:ext cx="5086134" cy="3775389"/>
          </a:xfrm>
          <a:custGeom>
            <a:rect b="b" l="l" r="r" t="t"/>
            <a:pathLst>
              <a:path extrusionOk="0" h="54833" w="73870">
                <a:moveTo>
                  <a:pt x="52819" y="1"/>
                </a:moveTo>
                <a:cubicBezTo>
                  <a:pt x="46926" y="1"/>
                  <a:pt x="42021" y="3181"/>
                  <a:pt x="39092" y="6486"/>
                </a:cubicBezTo>
                <a:cubicBezTo>
                  <a:pt x="34747" y="11392"/>
                  <a:pt x="31508" y="16365"/>
                  <a:pt x="26063" y="17275"/>
                </a:cubicBezTo>
                <a:cubicBezTo>
                  <a:pt x="24942" y="17465"/>
                  <a:pt x="23700" y="17515"/>
                  <a:pt x="22381" y="17515"/>
                </a:cubicBezTo>
                <a:cubicBezTo>
                  <a:pt x="21608" y="17515"/>
                  <a:pt x="20809" y="17498"/>
                  <a:pt x="19992" y="17481"/>
                </a:cubicBezTo>
                <a:cubicBezTo>
                  <a:pt x="19188" y="17464"/>
                  <a:pt x="18368" y="17448"/>
                  <a:pt x="17539" y="17448"/>
                </a:cubicBezTo>
                <a:cubicBezTo>
                  <a:pt x="13661" y="17448"/>
                  <a:pt x="9588" y="17809"/>
                  <a:pt x="6166" y="20219"/>
                </a:cubicBezTo>
                <a:cubicBezTo>
                  <a:pt x="0" y="24561"/>
                  <a:pt x="18" y="36095"/>
                  <a:pt x="4906" y="42635"/>
                </a:cubicBezTo>
                <a:cubicBezTo>
                  <a:pt x="9790" y="49176"/>
                  <a:pt x="22420" y="52304"/>
                  <a:pt x="36990" y="54405"/>
                </a:cubicBezTo>
                <a:cubicBezTo>
                  <a:pt x="39033" y="54700"/>
                  <a:pt x="40978" y="54833"/>
                  <a:pt x="42832" y="54833"/>
                </a:cubicBezTo>
                <a:cubicBezTo>
                  <a:pt x="46450" y="54833"/>
                  <a:pt x="49717" y="54327"/>
                  <a:pt x="52664" y="53535"/>
                </a:cubicBezTo>
                <a:lnTo>
                  <a:pt x="52664" y="13073"/>
                </a:lnTo>
                <a:cubicBezTo>
                  <a:pt x="52664" y="12909"/>
                  <a:pt x="52797" y="12777"/>
                  <a:pt x="52964" y="12777"/>
                </a:cubicBezTo>
                <a:cubicBezTo>
                  <a:pt x="53127" y="12777"/>
                  <a:pt x="53260" y="12909"/>
                  <a:pt x="53260" y="13073"/>
                </a:cubicBezTo>
                <a:lnTo>
                  <a:pt x="53260" y="14597"/>
                </a:lnTo>
                <a:lnTo>
                  <a:pt x="58690" y="14597"/>
                </a:lnTo>
                <a:lnTo>
                  <a:pt x="58690" y="13073"/>
                </a:lnTo>
                <a:cubicBezTo>
                  <a:pt x="58690" y="12909"/>
                  <a:pt x="58822" y="12777"/>
                  <a:pt x="58986" y="12777"/>
                </a:cubicBezTo>
                <a:cubicBezTo>
                  <a:pt x="59150" y="12777"/>
                  <a:pt x="59285" y="12909"/>
                  <a:pt x="59285" y="13073"/>
                </a:cubicBezTo>
                <a:lnTo>
                  <a:pt x="59285" y="51131"/>
                </a:lnTo>
                <a:cubicBezTo>
                  <a:pt x="62517" y="49656"/>
                  <a:pt x="65239" y="47993"/>
                  <a:pt x="67524" y="46643"/>
                </a:cubicBezTo>
                <a:cubicBezTo>
                  <a:pt x="71013" y="44583"/>
                  <a:pt x="72242" y="39560"/>
                  <a:pt x="72913" y="35883"/>
                </a:cubicBezTo>
                <a:cubicBezTo>
                  <a:pt x="73818" y="30894"/>
                  <a:pt x="73870" y="24888"/>
                  <a:pt x="72662" y="19234"/>
                </a:cubicBezTo>
                <a:cubicBezTo>
                  <a:pt x="71195" y="12331"/>
                  <a:pt x="67855" y="5951"/>
                  <a:pt x="61929" y="2566"/>
                </a:cubicBezTo>
                <a:cubicBezTo>
                  <a:pt x="58737" y="741"/>
                  <a:pt x="55663" y="1"/>
                  <a:pt x="52819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50"/>
          <p:cNvSpPr/>
          <p:nvPr/>
        </p:nvSpPr>
        <p:spPr>
          <a:xfrm>
            <a:off x="2716581" y="1255930"/>
            <a:ext cx="564866" cy="653823"/>
          </a:xfrm>
          <a:custGeom>
            <a:rect b="b" l="l" r="r" t="t"/>
            <a:pathLst>
              <a:path extrusionOk="0" h="9496" w="8204">
                <a:moveTo>
                  <a:pt x="5150" y="1"/>
                </a:moveTo>
                <a:cubicBezTo>
                  <a:pt x="3659" y="1479"/>
                  <a:pt x="1928" y="1683"/>
                  <a:pt x="1085" y="1683"/>
                </a:cubicBezTo>
                <a:cubicBezTo>
                  <a:pt x="763" y="1683"/>
                  <a:pt x="570" y="1653"/>
                  <a:pt x="570" y="1653"/>
                </a:cubicBezTo>
                <a:lnTo>
                  <a:pt x="0" y="4044"/>
                </a:lnTo>
                <a:lnTo>
                  <a:pt x="1089" y="9495"/>
                </a:lnTo>
                <a:lnTo>
                  <a:pt x="8204" y="5807"/>
                </a:lnTo>
                <a:lnTo>
                  <a:pt x="6597" y="1653"/>
                </a:lnTo>
                <a:lnTo>
                  <a:pt x="5150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50"/>
          <p:cNvSpPr/>
          <p:nvPr/>
        </p:nvSpPr>
        <p:spPr>
          <a:xfrm>
            <a:off x="3937321" y="592887"/>
            <a:ext cx="241397" cy="260951"/>
          </a:xfrm>
          <a:custGeom>
            <a:rect b="b" l="l" r="r" t="t"/>
            <a:pathLst>
              <a:path extrusionOk="0" h="3790" w="3506">
                <a:moveTo>
                  <a:pt x="2258" y="1"/>
                </a:moveTo>
                <a:cubicBezTo>
                  <a:pt x="2226" y="1"/>
                  <a:pt x="2192" y="3"/>
                  <a:pt x="2157" y="7"/>
                </a:cubicBezTo>
                <a:cubicBezTo>
                  <a:pt x="1792" y="49"/>
                  <a:pt x="1486" y="303"/>
                  <a:pt x="1336" y="640"/>
                </a:cubicBezTo>
                <a:cubicBezTo>
                  <a:pt x="917" y="1572"/>
                  <a:pt x="0" y="3790"/>
                  <a:pt x="730" y="3790"/>
                </a:cubicBezTo>
                <a:cubicBezTo>
                  <a:pt x="794" y="3790"/>
                  <a:pt x="870" y="3773"/>
                  <a:pt x="960" y="3737"/>
                </a:cubicBezTo>
                <a:cubicBezTo>
                  <a:pt x="2181" y="3249"/>
                  <a:pt x="3506" y="1"/>
                  <a:pt x="2258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50"/>
          <p:cNvSpPr/>
          <p:nvPr/>
        </p:nvSpPr>
        <p:spPr>
          <a:xfrm>
            <a:off x="5966907" y="1527873"/>
            <a:ext cx="138807" cy="224735"/>
          </a:xfrm>
          <a:custGeom>
            <a:rect b="b" l="l" r="r" t="t"/>
            <a:pathLst>
              <a:path extrusionOk="0" h="3264" w="2016">
                <a:moveTo>
                  <a:pt x="564" y="0"/>
                </a:moveTo>
                <a:lnTo>
                  <a:pt x="0" y="1569"/>
                </a:lnTo>
                <a:lnTo>
                  <a:pt x="1291" y="3263"/>
                </a:lnTo>
                <a:lnTo>
                  <a:pt x="2015" y="2745"/>
                </a:lnTo>
                <a:lnTo>
                  <a:pt x="1548" y="1346"/>
                </a:lnTo>
                <a:lnTo>
                  <a:pt x="56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50"/>
          <p:cNvSpPr/>
          <p:nvPr/>
        </p:nvSpPr>
        <p:spPr>
          <a:xfrm>
            <a:off x="5959264" y="1513208"/>
            <a:ext cx="154505" cy="248764"/>
          </a:xfrm>
          <a:custGeom>
            <a:rect b="b" l="l" r="r" t="t"/>
            <a:pathLst>
              <a:path extrusionOk="0" h="3613" w="2244">
                <a:moveTo>
                  <a:pt x="707" y="422"/>
                </a:moveTo>
                <a:lnTo>
                  <a:pt x="1573" y="1605"/>
                </a:lnTo>
                <a:lnTo>
                  <a:pt x="2011" y="2920"/>
                </a:lnTo>
                <a:lnTo>
                  <a:pt x="1423" y="3341"/>
                </a:lnTo>
                <a:lnTo>
                  <a:pt x="223" y="1765"/>
                </a:lnTo>
                <a:lnTo>
                  <a:pt x="707" y="422"/>
                </a:lnTo>
                <a:close/>
                <a:moveTo>
                  <a:pt x="644" y="1"/>
                </a:moveTo>
                <a:lnTo>
                  <a:pt x="0" y="1800"/>
                </a:lnTo>
                <a:lnTo>
                  <a:pt x="1381" y="3612"/>
                </a:lnTo>
                <a:lnTo>
                  <a:pt x="2244" y="2996"/>
                </a:lnTo>
                <a:lnTo>
                  <a:pt x="1754" y="1528"/>
                </a:lnTo>
                <a:lnTo>
                  <a:pt x="644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50"/>
          <p:cNvSpPr/>
          <p:nvPr/>
        </p:nvSpPr>
        <p:spPr>
          <a:xfrm>
            <a:off x="4081703" y="471501"/>
            <a:ext cx="634958" cy="516463"/>
          </a:xfrm>
          <a:custGeom>
            <a:rect b="b" l="l" r="r" t="t"/>
            <a:pathLst>
              <a:path extrusionOk="0" h="7501" w="9222">
                <a:moveTo>
                  <a:pt x="7189" y="1"/>
                </a:moveTo>
                <a:cubicBezTo>
                  <a:pt x="6643" y="1"/>
                  <a:pt x="5982" y="139"/>
                  <a:pt x="5310" y="455"/>
                </a:cubicBezTo>
                <a:cubicBezTo>
                  <a:pt x="5310" y="455"/>
                  <a:pt x="3487" y="876"/>
                  <a:pt x="2085" y="3680"/>
                </a:cubicBezTo>
                <a:cubicBezTo>
                  <a:pt x="813" y="6228"/>
                  <a:pt x="1" y="7500"/>
                  <a:pt x="1024" y="7500"/>
                </a:cubicBezTo>
                <a:cubicBezTo>
                  <a:pt x="1126" y="7500"/>
                  <a:pt x="1246" y="7488"/>
                  <a:pt x="1385" y="7462"/>
                </a:cubicBezTo>
                <a:cubicBezTo>
                  <a:pt x="2927" y="7180"/>
                  <a:pt x="4889" y="3538"/>
                  <a:pt x="7412" y="1996"/>
                </a:cubicBezTo>
                <a:cubicBezTo>
                  <a:pt x="9222" y="890"/>
                  <a:pt x="8577" y="1"/>
                  <a:pt x="7189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50"/>
          <p:cNvSpPr/>
          <p:nvPr/>
        </p:nvSpPr>
        <p:spPr>
          <a:xfrm>
            <a:off x="6726571" y="754826"/>
            <a:ext cx="383095" cy="1016263"/>
          </a:xfrm>
          <a:custGeom>
            <a:rect b="b" l="l" r="r" t="t"/>
            <a:pathLst>
              <a:path extrusionOk="0" h="14760" w="5564">
                <a:moveTo>
                  <a:pt x="2580" y="1"/>
                </a:moveTo>
                <a:cubicBezTo>
                  <a:pt x="2018" y="1"/>
                  <a:pt x="1450" y="259"/>
                  <a:pt x="967" y="790"/>
                </a:cubicBezTo>
                <a:cubicBezTo>
                  <a:pt x="191" y="1639"/>
                  <a:pt x="0" y="2871"/>
                  <a:pt x="400" y="3953"/>
                </a:cubicBezTo>
                <a:cubicBezTo>
                  <a:pt x="957" y="5456"/>
                  <a:pt x="1914" y="8124"/>
                  <a:pt x="2481" y="10211"/>
                </a:cubicBezTo>
                <a:cubicBezTo>
                  <a:pt x="3165" y="12716"/>
                  <a:pt x="3110" y="14760"/>
                  <a:pt x="3590" y="14760"/>
                </a:cubicBezTo>
                <a:cubicBezTo>
                  <a:pt x="3700" y="14760"/>
                  <a:pt x="3839" y="14651"/>
                  <a:pt x="4022" y="14414"/>
                </a:cubicBezTo>
                <a:cubicBezTo>
                  <a:pt x="5004" y="13154"/>
                  <a:pt x="5564" y="8531"/>
                  <a:pt x="5285" y="3907"/>
                </a:cubicBezTo>
                <a:cubicBezTo>
                  <a:pt x="5130" y="1359"/>
                  <a:pt x="3869" y="1"/>
                  <a:pt x="2580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50"/>
          <p:cNvSpPr/>
          <p:nvPr/>
        </p:nvSpPr>
        <p:spPr>
          <a:xfrm>
            <a:off x="1568387" y="4204764"/>
            <a:ext cx="5519974" cy="205387"/>
          </a:xfrm>
          <a:custGeom>
            <a:rect b="b" l="l" r="r" t="t"/>
            <a:pathLst>
              <a:path extrusionOk="0" h="2983" w="80171">
                <a:moveTo>
                  <a:pt x="40087" y="0"/>
                </a:moveTo>
                <a:cubicBezTo>
                  <a:pt x="17949" y="0"/>
                  <a:pt x="0" y="668"/>
                  <a:pt x="0" y="1490"/>
                </a:cubicBezTo>
                <a:cubicBezTo>
                  <a:pt x="0" y="2314"/>
                  <a:pt x="17949" y="2982"/>
                  <a:pt x="40087" y="2982"/>
                </a:cubicBezTo>
                <a:cubicBezTo>
                  <a:pt x="62225" y="2982"/>
                  <a:pt x="80170" y="2314"/>
                  <a:pt x="80170" y="1490"/>
                </a:cubicBezTo>
                <a:cubicBezTo>
                  <a:pt x="80170" y="668"/>
                  <a:pt x="62225" y="0"/>
                  <a:pt x="40087" y="0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50"/>
          <p:cNvSpPr/>
          <p:nvPr/>
        </p:nvSpPr>
        <p:spPr>
          <a:xfrm>
            <a:off x="2376867" y="432944"/>
            <a:ext cx="707941" cy="1026935"/>
          </a:xfrm>
          <a:custGeom>
            <a:rect b="b" l="l" r="r" t="t"/>
            <a:pathLst>
              <a:path extrusionOk="0" h="14915" w="10282">
                <a:moveTo>
                  <a:pt x="3257" y="1"/>
                </a:moveTo>
                <a:cubicBezTo>
                  <a:pt x="3071" y="1"/>
                  <a:pt x="2867" y="30"/>
                  <a:pt x="2649" y="103"/>
                </a:cubicBezTo>
                <a:cubicBezTo>
                  <a:pt x="1559" y="466"/>
                  <a:pt x="515" y="2041"/>
                  <a:pt x="780" y="3374"/>
                </a:cubicBezTo>
                <a:cubicBezTo>
                  <a:pt x="961" y="4299"/>
                  <a:pt x="1817" y="5659"/>
                  <a:pt x="2078" y="6178"/>
                </a:cubicBezTo>
                <a:cubicBezTo>
                  <a:pt x="2336" y="6700"/>
                  <a:pt x="1973" y="7580"/>
                  <a:pt x="1142" y="9400"/>
                </a:cubicBezTo>
                <a:cubicBezTo>
                  <a:pt x="311" y="11216"/>
                  <a:pt x="1" y="12931"/>
                  <a:pt x="2387" y="14438"/>
                </a:cubicBezTo>
                <a:cubicBezTo>
                  <a:pt x="2919" y="14773"/>
                  <a:pt x="3465" y="14915"/>
                  <a:pt x="4010" y="14915"/>
                </a:cubicBezTo>
                <a:cubicBezTo>
                  <a:pt x="5914" y="14915"/>
                  <a:pt x="7789" y="13173"/>
                  <a:pt x="8879" y="11838"/>
                </a:cubicBezTo>
                <a:cubicBezTo>
                  <a:pt x="10281" y="10127"/>
                  <a:pt x="7842" y="6178"/>
                  <a:pt x="7634" y="4519"/>
                </a:cubicBezTo>
                <a:cubicBezTo>
                  <a:pt x="7448" y="3040"/>
                  <a:pt x="7142" y="332"/>
                  <a:pt x="5249" y="332"/>
                </a:cubicBezTo>
                <a:cubicBezTo>
                  <a:pt x="5013" y="332"/>
                  <a:pt x="4753" y="374"/>
                  <a:pt x="4465" y="466"/>
                </a:cubicBezTo>
                <a:cubicBezTo>
                  <a:pt x="4465" y="466"/>
                  <a:pt x="4000" y="1"/>
                  <a:pt x="3257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50"/>
          <p:cNvSpPr/>
          <p:nvPr/>
        </p:nvSpPr>
        <p:spPr>
          <a:xfrm>
            <a:off x="2530682" y="758200"/>
            <a:ext cx="540492" cy="618846"/>
          </a:xfrm>
          <a:custGeom>
            <a:rect b="b" l="l" r="r" t="t"/>
            <a:pathLst>
              <a:path extrusionOk="0" h="8988" w="7850">
                <a:moveTo>
                  <a:pt x="6750" y="0"/>
                </a:moveTo>
                <a:lnTo>
                  <a:pt x="3532" y="675"/>
                </a:lnTo>
                <a:lnTo>
                  <a:pt x="1921" y="1715"/>
                </a:lnTo>
                <a:cubicBezTo>
                  <a:pt x="1921" y="1715"/>
                  <a:pt x="1" y="3222"/>
                  <a:pt x="1" y="3378"/>
                </a:cubicBezTo>
                <a:cubicBezTo>
                  <a:pt x="1" y="3531"/>
                  <a:pt x="3250" y="8972"/>
                  <a:pt x="3250" y="8972"/>
                </a:cubicBezTo>
                <a:cubicBezTo>
                  <a:pt x="3250" y="8972"/>
                  <a:pt x="3380" y="8988"/>
                  <a:pt x="3607" y="8988"/>
                </a:cubicBezTo>
                <a:cubicBezTo>
                  <a:pt x="4378" y="8988"/>
                  <a:pt x="6257" y="8808"/>
                  <a:pt x="7850" y="7230"/>
                </a:cubicBezTo>
                <a:lnTo>
                  <a:pt x="7842" y="7219"/>
                </a:lnTo>
                <a:lnTo>
                  <a:pt x="67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50"/>
          <p:cNvSpPr/>
          <p:nvPr/>
        </p:nvSpPr>
        <p:spPr>
          <a:xfrm>
            <a:off x="2523728" y="751521"/>
            <a:ext cx="554400" cy="632204"/>
          </a:xfrm>
          <a:custGeom>
            <a:rect b="b" l="l" r="r" t="t"/>
            <a:pathLst>
              <a:path extrusionOk="0" h="9182" w="8052">
                <a:moveTo>
                  <a:pt x="6767" y="215"/>
                </a:moveTo>
                <a:lnTo>
                  <a:pt x="7839" y="7299"/>
                </a:lnTo>
                <a:cubicBezTo>
                  <a:pt x="6282" y="8812"/>
                  <a:pt x="4440" y="8982"/>
                  <a:pt x="3698" y="8982"/>
                </a:cubicBezTo>
                <a:cubicBezTo>
                  <a:pt x="3563" y="8982"/>
                  <a:pt x="3464" y="8977"/>
                  <a:pt x="3410" y="8972"/>
                </a:cubicBezTo>
                <a:cubicBezTo>
                  <a:pt x="2161" y="6885"/>
                  <a:pt x="317" y="3764"/>
                  <a:pt x="203" y="3486"/>
                </a:cubicBezTo>
                <a:cubicBezTo>
                  <a:pt x="317" y="3319"/>
                  <a:pt x="1232" y="2556"/>
                  <a:pt x="2074" y="1896"/>
                </a:cubicBezTo>
                <a:lnTo>
                  <a:pt x="3671" y="865"/>
                </a:lnTo>
                <a:lnTo>
                  <a:pt x="6767" y="215"/>
                </a:lnTo>
                <a:close/>
                <a:moveTo>
                  <a:pt x="6852" y="0"/>
                </a:moveTo>
                <a:cubicBezTo>
                  <a:pt x="6845" y="0"/>
                  <a:pt x="6837" y="1"/>
                  <a:pt x="6830" y="3"/>
                </a:cubicBezTo>
                <a:lnTo>
                  <a:pt x="3612" y="677"/>
                </a:lnTo>
                <a:cubicBezTo>
                  <a:pt x="3598" y="677"/>
                  <a:pt x="3588" y="685"/>
                  <a:pt x="3577" y="692"/>
                </a:cubicBezTo>
                <a:lnTo>
                  <a:pt x="1959" y="1735"/>
                </a:lnTo>
                <a:cubicBezTo>
                  <a:pt x="0" y="3270"/>
                  <a:pt x="0" y="3420"/>
                  <a:pt x="0" y="3475"/>
                </a:cubicBezTo>
                <a:cubicBezTo>
                  <a:pt x="0" y="3625"/>
                  <a:pt x="1775" y="6627"/>
                  <a:pt x="3264" y="9118"/>
                </a:cubicBezTo>
                <a:cubicBezTo>
                  <a:pt x="3281" y="9146"/>
                  <a:pt x="3309" y="9164"/>
                  <a:pt x="3340" y="9167"/>
                </a:cubicBezTo>
                <a:cubicBezTo>
                  <a:pt x="3344" y="9167"/>
                  <a:pt x="3472" y="9181"/>
                  <a:pt x="3689" y="9181"/>
                </a:cubicBezTo>
                <a:cubicBezTo>
                  <a:pt x="4464" y="9181"/>
                  <a:pt x="6402" y="9003"/>
                  <a:pt x="8020" y="7399"/>
                </a:cubicBezTo>
                <a:cubicBezTo>
                  <a:pt x="8047" y="7372"/>
                  <a:pt x="8052" y="7327"/>
                  <a:pt x="8037" y="7288"/>
                </a:cubicBezTo>
                <a:lnTo>
                  <a:pt x="6949" y="83"/>
                </a:lnTo>
                <a:cubicBezTo>
                  <a:pt x="6945" y="55"/>
                  <a:pt x="6931" y="35"/>
                  <a:pt x="6907" y="17"/>
                </a:cubicBezTo>
                <a:cubicBezTo>
                  <a:pt x="6891" y="7"/>
                  <a:pt x="6872" y="0"/>
                  <a:pt x="6852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50"/>
          <p:cNvSpPr/>
          <p:nvPr/>
        </p:nvSpPr>
        <p:spPr>
          <a:xfrm>
            <a:off x="3003004" y="1307431"/>
            <a:ext cx="17351" cy="11361"/>
          </a:xfrm>
          <a:custGeom>
            <a:rect b="b" l="l" r="r" t="t"/>
            <a:pathLst>
              <a:path extrusionOk="0" h="165" w="252">
                <a:moveTo>
                  <a:pt x="251" y="1"/>
                </a:moveTo>
                <a:cubicBezTo>
                  <a:pt x="168" y="56"/>
                  <a:pt x="84" y="112"/>
                  <a:pt x="1" y="164"/>
                </a:cubicBezTo>
                <a:cubicBezTo>
                  <a:pt x="99" y="136"/>
                  <a:pt x="185" y="81"/>
                  <a:pt x="251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50"/>
          <p:cNvSpPr/>
          <p:nvPr/>
        </p:nvSpPr>
        <p:spPr>
          <a:xfrm>
            <a:off x="2746945" y="766256"/>
            <a:ext cx="314174" cy="548892"/>
          </a:xfrm>
          <a:custGeom>
            <a:rect b="b" l="l" r="r" t="t"/>
            <a:pathLst>
              <a:path extrusionOk="0" h="7972" w="4563">
                <a:moveTo>
                  <a:pt x="3525" y="1"/>
                </a:moveTo>
                <a:lnTo>
                  <a:pt x="1205" y="489"/>
                </a:lnTo>
                <a:cubicBezTo>
                  <a:pt x="1859" y="1020"/>
                  <a:pt x="2899" y="2676"/>
                  <a:pt x="2551" y="3257"/>
                </a:cubicBezTo>
                <a:cubicBezTo>
                  <a:pt x="2433" y="3456"/>
                  <a:pt x="2217" y="3522"/>
                  <a:pt x="1977" y="3522"/>
                </a:cubicBezTo>
                <a:cubicBezTo>
                  <a:pt x="1605" y="3522"/>
                  <a:pt x="1181" y="3358"/>
                  <a:pt x="1003" y="3282"/>
                </a:cubicBezTo>
                <a:cubicBezTo>
                  <a:pt x="857" y="3540"/>
                  <a:pt x="415" y="4253"/>
                  <a:pt x="1" y="4388"/>
                </a:cubicBezTo>
                <a:cubicBezTo>
                  <a:pt x="144" y="4458"/>
                  <a:pt x="367" y="4552"/>
                  <a:pt x="513" y="4552"/>
                </a:cubicBezTo>
                <a:cubicBezTo>
                  <a:pt x="742" y="4552"/>
                  <a:pt x="927" y="4047"/>
                  <a:pt x="927" y="4047"/>
                </a:cubicBezTo>
                <a:lnTo>
                  <a:pt x="1202" y="3588"/>
                </a:lnTo>
                <a:cubicBezTo>
                  <a:pt x="1202" y="3588"/>
                  <a:pt x="1420" y="3783"/>
                  <a:pt x="1789" y="3783"/>
                </a:cubicBezTo>
                <a:cubicBezTo>
                  <a:pt x="1925" y="3783"/>
                  <a:pt x="2085" y="3755"/>
                  <a:pt x="2259" y="3678"/>
                </a:cubicBezTo>
                <a:cubicBezTo>
                  <a:pt x="2902" y="3403"/>
                  <a:pt x="2534" y="2391"/>
                  <a:pt x="2443" y="2026"/>
                </a:cubicBezTo>
                <a:cubicBezTo>
                  <a:pt x="2401" y="1862"/>
                  <a:pt x="2568" y="1817"/>
                  <a:pt x="2770" y="1817"/>
                </a:cubicBezTo>
                <a:cubicBezTo>
                  <a:pt x="3018" y="1817"/>
                  <a:pt x="3317" y="1887"/>
                  <a:pt x="3317" y="1887"/>
                </a:cubicBezTo>
                <a:cubicBezTo>
                  <a:pt x="3317" y="1887"/>
                  <a:pt x="3874" y="3098"/>
                  <a:pt x="4103" y="3808"/>
                </a:cubicBezTo>
                <a:lnTo>
                  <a:pt x="3525" y="1"/>
                </a:lnTo>
                <a:close/>
                <a:moveTo>
                  <a:pt x="4197" y="4430"/>
                </a:moveTo>
                <a:cubicBezTo>
                  <a:pt x="4148" y="5102"/>
                  <a:pt x="3783" y="6253"/>
                  <a:pt x="3821" y="6528"/>
                </a:cubicBezTo>
                <a:cubicBezTo>
                  <a:pt x="3866" y="6848"/>
                  <a:pt x="3866" y="7447"/>
                  <a:pt x="3686" y="7631"/>
                </a:cubicBezTo>
                <a:cubicBezTo>
                  <a:pt x="3630" y="7686"/>
                  <a:pt x="3532" y="7816"/>
                  <a:pt x="3424" y="7972"/>
                </a:cubicBezTo>
                <a:cubicBezTo>
                  <a:pt x="3696" y="7816"/>
                  <a:pt x="3970" y="7628"/>
                  <a:pt x="4242" y="7405"/>
                </a:cubicBezTo>
                <a:lnTo>
                  <a:pt x="4562" y="6851"/>
                </a:lnTo>
                <a:lnTo>
                  <a:pt x="4197" y="4430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50"/>
          <p:cNvSpPr txBox="1"/>
          <p:nvPr>
            <p:ph type="title"/>
          </p:nvPr>
        </p:nvSpPr>
        <p:spPr>
          <a:xfrm>
            <a:off x="2849070" y="1170226"/>
            <a:ext cx="3203700" cy="8280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44000" lIns="0" spcFirstLastPara="1" rIns="0" wrap="square" tIns="324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</a:rPr>
              <a:t>O QUE É APRENDER UMA LÍNGUA?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613" name="Google Shape;613;p50"/>
          <p:cNvSpPr/>
          <p:nvPr/>
        </p:nvSpPr>
        <p:spPr>
          <a:xfrm>
            <a:off x="2737306" y="1146180"/>
            <a:ext cx="179705" cy="129856"/>
          </a:xfrm>
          <a:custGeom>
            <a:rect b="b" l="l" r="r" t="t"/>
            <a:pathLst>
              <a:path extrusionOk="0" h="1886" w="2610">
                <a:moveTo>
                  <a:pt x="2551" y="1"/>
                </a:moveTo>
                <a:cubicBezTo>
                  <a:pt x="2248" y="1"/>
                  <a:pt x="517" y="1285"/>
                  <a:pt x="517" y="1285"/>
                </a:cubicBezTo>
                <a:cubicBezTo>
                  <a:pt x="517" y="1285"/>
                  <a:pt x="1" y="1886"/>
                  <a:pt x="339" y="1886"/>
                </a:cubicBezTo>
                <a:cubicBezTo>
                  <a:pt x="351" y="1886"/>
                  <a:pt x="364" y="1885"/>
                  <a:pt x="378" y="1883"/>
                </a:cubicBezTo>
                <a:cubicBezTo>
                  <a:pt x="791" y="1838"/>
                  <a:pt x="2374" y="582"/>
                  <a:pt x="2583" y="92"/>
                </a:cubicBezTo>
                <a:cubicBezTo>
                  <a:pt x="2610" y="28"/>
                  <a:pt x="2596" y="1"/>
                  <a:pt x="2551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50"/>
          <p:cNvSpPr/>
          <p:nvPr/>
        </p:nvSpPr>
        <p:spPr>
          <a:xfrm>
            <a:off x="2777653" y="937559"/>
            <a:ext cx="172269" cy="278440"/>
          </a:xfrm>
          <a:custGeom>
            <a:rect b="b" l="l" r="r" t="t"/>
            <a:pathLst>
              <a:path extrusionOk="0" h="4044" w="2502">
                <a:moveTo>
                  <a:pt x="143" y="0"/>
                </a:moveTo>
                <a:lnTo>
                  <a:pt x="1" y="1111"/>
                </a:lnTo>
                <a:lnTo>
                  <a:pt x="88" y="1204"/>
                </a:lnTo>
                <a:lnTo>
                  <a:pt x="644" y="1789"/>
                </a:lnTo>
                <a:lnTo>
                  <a:pt x="786" y="4043"/>
                </a:lnTo>
                <a:lnTo>
                  <a:pt x="1465" y="3936"/>
                </a:lnTo>
                <a:lnTo>
                  <a:pt x="929" y="1824"/>
                </a:lnTo>
                <a:lnTo>
                  <a:pt x="1788" y="3612"/>
                </a:lnTo>
                <a:lnTo>
                  <a:pt x="2502" y="2899"/>
                </a:lnTo>
                <a:lnTo>
                  <a:pt x="964" y="1503"/>
                </a:lnTo>
                <a:lnTo>
                  <a:pt x="929" y="394"/>
                </a:lnTo>
                <a:lnTo>
                  <a:pt x="143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50"/>
          <p:cNvSpPr/>
          <p:nvPr/>
        </p:nvSpPr>
        <p:spPr>
          <a:xfrm>
            <a:off x="2644907" y="791800"/>
            <a:ext cx="293312" cy="271623"/>
          </a:xfrm>
          <a:custGeom>
            <a:rect b="b" l="l" r="r" t="t"/>
            <a:pathLst>
              <a:path extrusionOk="0" h="3945" w="4260">
                <a:moveTo>
                  <a:pt x="2069" y="1"/>
                </a:moveTo>
                <a:cubicBezTo>
                  <a:pt x="1423" y="1"/>
                  <a:pt x="676" y="552"/>
                  <a:pt x="676" y="552"/>
                </a:cubicBezTo>
                <a:cubicBezTo>
                  <a:pt x="676" y="552"/>
                  <a:pt x="1" y="865"/>
                  <a:pt x="1" y="1488"/>
                </a:cubicBezTo>
                <a:cubicBezTo>
                  <a:pt x="1" y="2111"/>
                  <a:pt x="731" y="3586"/>
                  <a:pt x="1201" y="3899"/>
                </a:cubicBezTo>
                <a:cubicBezTo>
                  <a:pt x="1247" y="3930"/>
                  <a:pt x="1297" y="3944"/>
                  <a:pt x="1348" y="3944"/>
                </a:cubicBezTo>
                <a:cubicBezTo>
                  <a:pt x="1813" y="3944"/>
                  <a:pt x="2443" y="2785"/>
                  <a:pt x="2443" y="2785"/>
                </a:cubicBezTo>
                <a:cubicBezTo>
                  <a:pt x="2443" y="2785"/>
                  <a:pt x="3007" y="3056"/>
                  <a:pt x="3462" y="3056"/>
                </a:cubicBezTo>
                <a:cubicBezTo>
                  <a:pt x="3668" y="3056"/>
                  <a:pt x="3852" y="3000"/>
                  <a:pt x="3949" y="2838"/>
                </a:cubicBezTo>
                <a:cubicBezTo>
                  <a:pt x="4259" y="2316"/>
                  <a:pt x="3223" y="604"/>
                  <a:pt x="2547" y="138"/>
                </a:cubicBezTo>
                <a:cubicBezTo>
                  <a:pt x="2406" y="40"/>
                  <a:pt x="2241" y="1"/>
                  <a:pt x="206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50"/>
          <p:cNvSpPr/>
          <p:nvPr/>
        </p:nvSpPr>
        <p:spPr>
          <a:xfrm>
            <a:off x="2638228" y="784915"/>
            <a:ext cx="309561" cy="285256"/>
          </a:xfrm>
          <a:custGeom>
            <a:rect b="b" l="l" r="r" t="t"/>
            <a:pathLst>
              <a:path extrusionOk="0" h="4143" w="4496">
                <a:moveTo>
                  <a:pt x="2164" y="200"/>
                </a:moveTo>
                <a:cubicBezTo>
                  <a:pt x="2318" y="200"/>
                  <a:pt x="2464" y="231"/>
                  <a:pt x="2585" y="318"/>
                </a:cubicBezTo>
                <a:cubicBezTo>
                  <a:pt x="3261" y="784"/>
                  <a:pt x="4224" y="2451"/>
                  <a:pt x="3960" y="2885"/>
                </a:cubicBezTo>
                <a:cubicBezTo>
                  <a:pt x="3885" y="3011"/>
                  <a:pt x="3734" y="3056"/>
                  <a:pt x="3556" y="3056"/>
                </a:cubicBezTo>
                <a:cubicBezTo>
                  <a:pt x="3219" y="3056"/>
                  <a:pt x="2784" y="2893"/>
                  <a:pt x="2582" y="2795"/>
                </a:cubicBezTo>
                <a:cubicBezTo>
                  <a:pt x="2568" y="2789"/>
                  <a:pt x="2554" y="2786"/>
                  <a:pt x="2540" y="2786"/>
                </a:cubicBezTo>
                <a:cubicBezTo>
                  <a:pt x="2504" y="2786"/>
                  <a:pt x="2471" y="2805"/>
                  <a:pt x="2453" y="2837"/>
                </a:cubicBezTo>
                <a:cubicBezTo>
                  <a:pt x="2300" y="3115"/>
                  <a:pt x="1834" y="3853"/>
                  <a:pt x="1496" y="3937"/>
                </a:cubicBezTo>
                <a:cubicBezTo>
                  <a:pt x="1478" y="3941"/>
                  <a:pt x="1461" y="3943"/>
                  <a:pt x="1444" y="3943"/>
                </a:cubicBezTo>
                <a:cubicBezTo>
                  <a:pt x="1411" y="3943"/>
                  <a:pt x="1380" y="3934"/>
                  <a:pt x="1350" y="3916"/>
                </a:cubicBezTo>
                <a:cubicBezTo>
                  <a:pt x="908" y="3623"/>
                  <a:pt x="199" y="2186"/>
                  <a:pt x="199" y="1588"/>
                </a:cubicBezTo>
                <a:cubicBezTo>
                  <a:pt x="199" y="1035"/>
                  <a:pt x="807" y="746"/>
                  <a:pt x="815" y="743"/>
                </a:cubicBezTo>
                <a:cubicBezTo>
                  <a:pt x="822" y="739"/>
                  <a:pt x="828" y="735"/>
                  <a:pt x="832" y="732"/>
                </a:cubicBezTo>
                <a:cubicBezTo>
                  <a:pt x="842" y="725"/>
                  <a:pt x="1562" y="200"/>
                  <a:pt x="2164" y="200"/>
                </a:cubicBezTo>
                <a:close/>
                <a:moveTo>
                  <a:pt x="2167" y="0"/>
                </a:moveTo>
                <a:cubicBezTo>
                  <a:pt x="1524" y="0"/>
                  <a:pt x="813" y="500"/>
                  <a:pt x="724" y="565"/>
                </a:cubicBezTo>
                <a:cubicBezTo>
                  <a:pt x="634" y="610"/>
                  <a:pt x="1" y="941"/>
                  <a:pt x="1" y="1588"/>
                </a:cubicBezTo>
                <a:cubicBezTo>
                  <a:pt x="1" y="2242"/>
                  <a:pt x="756" y="3755"/>
                  <a:pt x="1242" y="4083"/>
                </a:cubicBezTo>
                <a:cubicBezTo>
                  <a:pt x="1302" y="4121"/>
                  <a:pt x="1371" y="4142"/>
                  <a:pt x="1445" y="4142"/>
                </a:cubicBezTo>
                <a:cubicBezTo>
                  <a:pt x="1475" y="4142"/>
                  <a:pt x="1510" y="4138"/>
                  <a:pt x="1546" y="4131"/>
                </a:cubicBezTo>
                <a:cubicBezTo>
                  <a:pt x="1966" y="4027"/>
                  <a:pt x="2432" y="3275"/>
                  <a:pt x="2582" y="3011"/>
                </a:cubicBezTo>
                <a:cubicBezTo>
                  <a:pt x="2760" y="3089"/>
                  <a:pt x="3183" y="3252"/>
                  <a:pt x="3555" y="3252"/>
                </a:cubicBezTo>
                <a:cubicBezTo>
                  <a:pt x="3794" y="3252"/>
                  <a:pt x="4012" y="3185"/>
                  <a:pt x="4130" y="2986"/>
                </a:cubicBezTo>
                <a:cubicBezTo>
                  <a:pt x="4496" y="2381"/>
                  <a:pt x="3341" y="600"/>
                  <a:pt x="2700" y="155"/>
                </a:cubicBezTo>
                <a:cubicBezTo>
                  <a:pt x="2540" y="44"/>
                  <a:pt x="2356" y="0"/>
                  <a:pt x="2167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50"/>
          <p:cNvSpPr/>
          <p:nvPr/>
        </p:nvSpPr>
        <p:spPr>
          <a:xfrm>
            <a:off x="2652136" y="733207"/>
            <a:ext cx="164626" cy="254135"/>
          </a:xfrm>
          <a:custGeom>
            <a:rect b="b" l="l" r="r" t="t"/>
            <a:pathLst>
              <a:path extrusionOk="0" h="3691" w="2391">
                <a:moveTo>
                  <a:pt x="1973" y="1"/>
                </a:moveTo>
                <a:lnTo>
                  <a:pt x="0" y="781"/>
                </a:lnTo>
                <a:cubicBezTo>
                  <a:pt x="0" y="781"/>
                  <a:pt x="366" y="1716"/>
                  <a:pt x="467" y="2234"/>
                </a:cubicBezTo>
                <a:cubicBezTo>
                  <a:pt x="571" y="2753"/>
                  <a:pt x="1973" y="3636"/>
                  <a:pt x="2129" y="3689"/>
                </a:cubicBezTo>
                <a:cubicBezTo>
                  <a:pt x="2132" y="3690"/>
                  <a:pt x="2134" y="3690"/>
                  <a:pt x="2136" y="3690"/>
                </a:cubicBezTo>
                <a:cubicBezTo>
                  <a:pt x="2289" y="3690"/>
                  <a:pt x="2391" y="2026"/>
                  <a:pt x="2391" y="2026"/>
                </a:cubicBezTo>
                <a:lnTo>
                  <a:pt x="197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50"/>
          <p:cNvSpPr/>
          <p:nvPr/>
        </p:nvSpPr>
        <p:spPr>
          <a:xfrm>
            <a:off x="2644425" y="726322"/>
            <a:ext cx="179017" cy="267836"/>
          </a:xfrm>
          <a:custGeom>
            <a:rect b="b" l="l" r="r" t="t"/>
            <a:pathLst>
              <a:path extrusionOk="0" h="3890" w="2600">
                <a:moveTo>
                  <a:pt x="2012" y="237"/>
                </a:moveTo>
                <a:lnTo>
                  <a:pt x="2402" y="2133"/>
                </a:lnTo>
                <a:cubicBezTo>
                  <a:pt x="2363" y="2755"/>
                  <a:pt x="2286" y="3469"/>
                  <a:pt x="2217" y="3667"/>
                </a:cubicBezTo>
                <a:cubicBezTo>
                  <a:pt x="1921" y="3511"/>
                  <a:pt x="763" y="2742"/>
                  <a:pt x="676" y="2313"/>
                </a:cubicBezTo>
                <a:cubicBezTo>
                  <a:pt x="592" y="1883"/>
                  <a:pt x="335" y="1186"/>
                  <a:pt x="241" y="936"/>
                </a:cubicBezTo>
                <a:lnTo>
                  <a:pt x="2012" y="237"/>
                </a:lnTo>
                <a:close/>
                <a:moveTo>
                  <a:pt x="2085" y="1"/>
                </a:moveTo>
                <a:cubicBezTo>
                  <a:pt x="2073" y="1"/>
                  <a:pt x="2061" y="3"/>
                  <a:pt x="2050" y="7"/>
                </a:cubicBezTo>
                <a:lnTo>
                  <a:pt x="78" y="786"/>
                </a:lnTo>
                <a:cubicBezTo>
                  <a:pt x="25" y="807"/>
                  <a:pt x="1" y="866"/>
                  <a:pt x="22" y="915"/>
                </a:cubicBezTo>
                <a:cubicBezTo>
                  <a:pt x="25" y="926"/>
                  <a:pt x="380" y="1848"/>
                  <a:pt x="484" y="2352"/>
                </a:cubicBezTo>
                <a:cubicBezTo>
                  <a:pt x="596" y="2919"/>
                  <a:pt x="2040" y="3824"/>
                  <a:pt x="2210" y="3882"/>
                </a:cubicBezTo>
                <a:cubicBezTo>
                  <a:pt x="2224" y="3887"/>
                  <a:pt x="2235" y="3890"/>
                  <a:pt x="2249" y="3890"/>
                </a:cubicBezTo>
                <a:cubicBezTo>
                  <a:pt x="2273" y="3890"/>
                  <a:pt x="2297" y="3879"/>
                  <a:pt x="2318" y="3866"/>
                </a:cubicBezTo>
                <a:cubicBezTo>
                  <a:pt x="2440" y="3786"/>
                  <a:pt x="2537" y="3201"/>
                  <a:pt x="2600" y="2133"/>
                </a:cubicBezTo>
                <a:lnTo>
                  <a:pt x="2600" y="2105"/>
                </a:lnTo>
                <a:lnTo>
                  <a:pt x="2182" y="80"/>
                </a:lnTo>
                <a:cubicBezTo>
                  <a:pt x="2179" y="52"/>
                  <a:pt x="2158" y="28"/>
                  <a:pt x="2134" y="14"/>
                </a:cubicBezTo>
                <a:cubicBezTo>
                  <a:pt x="2119" y="5"/>
                  <a:pt x="2102" y="1"/>
                  <a:pt x="2085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50"/>
          <p:cNvSpPr/>
          <p:nvPr/>
        </p:nvSpPr>
        <p:spPr>
          <a:xfrm>
            <a:off x="2682087" y="804606"/>
            <a:ext cx="124623" cy="94948"/>
          </a:xfrm>
          <a:custGeom>
            <a:rect b="b" l="l" r="r" t="t"/>
            <a:pathLst>
              <a:path extrusionOk="0" h="1379" w="1810">
                <a:moveTo>
                  <a:pt x="1649" y="1"/>
                </a:moveTo>
                <a:cubicBezTo>
                  <a:pt x="1430" y="526"/>
                  <a:pt x="1127" y="731"/>
                  <a:pt x="888" y="804"/>
                </a:cubicBezTo>
                <a:cubicBezTo>
                  <a:pt x="797" y="832"/>
                  <a:pt x="703" y="846"/>
                  <a:pt x="605" y="846"/>
                </a:cubicBezTo>
                <a:cubicBezTo>
                  <a:pt x="414" y="846"/>
                  <a:pt x="209" y="794"/>
                  <a:pt x="0" y="690"/>
                </a:cubicBezTo>
                <a:lnTo>
                  <a:pt x="0" y="690"/>
                </a:lnTo>
                <a:cubicBezTo>
                  <a:pt x="49" y="842"/>
                  <a:pt x="90" y="989"/>
                  <a:pt x="119" y="1117"/>
                </a:cubicBezTo>
                <a:cubicBezTo>
                  <a:pt x="320" y="1250"/>
                  <a:pt x="560" y="1358"/>
                  <a:pt x="811" y="1375"/>
                </a:cubicBezTo>
                <a:cubicBezTo>
                  <a:pt x="828" y="1375"/>
                  <a:pt x="846" y="1379"/>
                  <a:pt x="863" y="1379"/>
                </a:cubicBezTo>
                <a:cubicBezTo>
                  <a:pt x="1235" y="1379"/>
                  <a:pt x="1562" y="1117"/>
                  <a:pt x="1810" y="777"/>
                </a:cubicBezTo>
                <a:lnTo>
                  <a:pt x="1649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50"/>
          <p:cNvSpPr/>
          <p:nvPr/>
        </p:nvSpPr>
        <p:spPr>
          <a:xfrm>
            <a:off x="2548377" y="711794"/>
            <a:ext cx="64515" cy="64377"/>
          </a:xfrm>
          <a:custGeom>
            <a:rect b="b" l="l" r="r" t="t"/>
            <a:pathLst>
              <a:path extrusionOk="0" h="935" w="937">
                <a:moveTo>
                  <a:pt x="149" y="0"/>
                </a:moveTo>
                <a:cubicBezTo>
                  <a:pt x="64" y="0"/>
                  <a:pt x="1" y="52"/>
                  <a:pt x="1" y="207"/>
                </a:cubicBezTo>
                <a:cubicBezTo>
                  <a:pt x="1" y="674"/>
                  <a:pt x="519" y="935"/>
                  <a:pt x="937" y="935"/>
                </a:cubicBezTo>
                <a:lnTo>
                  <a:pt x="571" y="207"/>
                </a:lnTo>
                <a:cubicBezTo>
                  <a:pt x="571" y="207"/>
                  <a:pt x="318" y="0"/>
                  <a:pt x="149" y="0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50"/>
          <p:cNvSpPr/>
          <p:nvPr/>
        </p:nvSpPr>
        <p:spPr>
          <a:xfrm>
            <a:off x="2798721" y="605900"/>
            <a:ext cx="39384" cy="98872"/>
          </a:xfrm>
          <a:custGeom>
            <a:rect b="b" l="l" r="r" t="t"/>
            <a:pathLst>
              <a:path extrusionOk="0" h="1436" w="572">
                <a:moveTo>
                  <a:pt x="289" y="0"/>
                </a:moveTo>
                <a:cubicBezTo>
                  <a:pt x="153" y="0"/>
                  <a:pt x="0" y="239"/>
                  <a:pt x="0" y="239"/>
                </a:cubicBezTo>
                <a:lnTo>
                  <a:pt x="157" y="1436"/>
                </a:lnTo>
                <a:cubicBezTo>
                  <a:pt x="157" y="1436"/>
                  <a:pt x="571" y="914"/>
                  <a:pt x="467" y="292"/>
                </a:cubicBezTo>
                <a:cubicBezTo>
                  <a:pt x="431" y="72"/>
                  <a:pt x="363" y="0"/>
                  <a:pt x="289" y="0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50"/>
          <p:cNvSpPr/>
          <p:nvPr/>
        </p:nvSpPr>
        <p:spPr>
          <a:xfrm>
            <a:off x="2791767" y="599083"/>
            <a:ext cx="53498" cy="112436"/>
          </a:xfrm>
          <a:custGeom>
            <a:rect b="b" l="l" r="r" t="t"/>
            <a:pathLst>
              <a:path extrusionOk="0" h="1633" w="777">
                <a:moveTo>
                  <a:pt x="386" y="198"/>
                </a:moveTo>
                <a:cubicBezTo>
                  <a:pt x="388" y="198"/>
                  <a:pt x="389" y="198"/>
                  <a:pt x="390" y="199"/>
                </a:cubicBezTo>
                <a:cubicBezTo>
                  <a:pt x="401" y="203"/>
                  <a:pt x="443" y="240"/>
                  <a:pt x="470" y="407"/>
                </a:cubicBezTo>
                <a:cubicBezTo>
                  <a:pt x="526" y="741"/>
                  <a:pt x="418" y="1044"/>
                  <a:pt x="321" y="1242"/>
                </a:cubicBezTo>
                <a:lnTo>
                  <a:pt x="206" y="362"/>
                </a:lnTo>
                <a:cubicBezTo>
                  <a:pt x="273" y="269"/>
                  <a:pt x="355" y="198"/>
                  <a:pt x="386" y="198"/>
                </a:cubicBezTo>
                <a:close/>
                <a:moveTo>
                  <a:pt x="392" y="0"/>
                </a:moveTo>
                <a:cubicBezTo>
                  <a:pt x="210" y="0"/>
                  <a:pt x="51" y="234"/>
                  <a:pt x="18" y="286"/>
                </a:cubicBezTo>
                <a:cubicBezTo>
                  <a:pt x="4" y="307"/>
                  <a:pt x="0" y="328"/>
                  <a:pt x="4" y="352"/>
                </a:cubicBezTo>
                <a:lnTo>
                  <a:pt x="161" y="1545"/>
                </a:lnTo>
                <a:cubicBezTo>
                  <a:pt x="164" y="1587"/>
                  <a:pt x="192" y="1618"/>
                  <a:pt x="230" y="1629"/>
                </a:cubicBezTo>
                <a:cubicBezTo>
                  <a:pt x="241" y="1632"/>
                  <a:pt x="247" y="1632"/>
                  <a:pt x="258" y="1632"/>
                </a:cubicBezTo>
                <a:cubicBezTo>
                  <a:pt x="286" y="1632"/>
                  <a:pt x="318" y="1618"/>
                  <a:pt x="334" y="1594"/>
                </a:cubicBezTo>
                <a:cubicBezTo>
                  <a:pt x="352" y="1573"/>
                  <a:pt x="777" y="1034"/>
                  <a:pt x="668" y="373"/>
                </a:cubicBezTo>
                <a:cubicBezTo>
                  <a:pt x="655" y="293"/>
                  <a:pt x="613" y="42"/>
                  <a:pt x="432" y="4"/>
                </a:cubicBezTo>
                <a:cubicBezTo>
                  <a:pt x="419" y="1"/>
                  <a:pt x="405" y="0"/>
                  <a:pt x="392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50"/>
          <p:cNvSpPr/>
          <p:nvPr/>
        </p:nvSpPr>
        <p:spPr>
          <a:xfrm>
            <a:off x="2543626" y="506271"/>
            <a:ext cx="277476" cy="349702"/>
          </a:xfrm>
          <a:custGeom>
            <a:rect b="b" l="l" r="r" t="t"/>
            <a:pathLst>
              <a:path extrusionOk="0" h="5079" w="4030">
                <a:moveTo>
                  <a:pt x="1755" y="1"/>
                </a:moveTo>
                <a:cubicBezTo>
                  <a:pt x="1116" y="1"/>
                  <a:pt x="427" y="371"/>
                  <a:pt x="0" y="1689"/>
                </a:cubicBezTo>
                <a:cubicBezTo>
                  <a:pt x="0" y="1689"/>
                  <a:pt x="445" y="3547"/>
                  <a:pt x="1402" y="4459"/>
                </a:cubicBezTo>
                <a:cubicBezTo>
                  <a:pt x="1813" y="4853"/>
                  <a:pt x="2237" y="5079"/>
                  <a:pt x="2615" y="5079"/>
                </a:cubicBezTo>
                <a:cubicBezTo>
                  <a:pt x="3116" y="5079"/>
                  <a:pt x="3537" y="4682"/>
                  <a:pt x="3737" y="3753"/>
                </a:cubicBezTo>
                <a:cubicBezTo>
                  <a:pt x="4029" y="2402"/>
                  <a:pt x="3305" y="604"/>
                  <a:pt x="3305" y="604"/>
                </a:cubicBezTo>
                <a:cubicBezTo>
                  <a:pt x="3305" y="604"/>
                  <a:pt x="2571" y="1"/>
                  <a:pt x="175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50"/>
          <p:cNvSpPr/>
          <p:nvPr/>
        </p:nvSpPr>
        <p:spPr>
          <a:xfrm>
            <a:off x="2536672" y="499592"/>
            <a:ext cx="291108" cy="363266"/>
          </a:xfrm>
          <a:custGeom>
            <a:rect b="b" l="l" r="r" t="t"/>
            <a:pathLst>
              <a:path extrusionOk="0" h="5276" w="4228">
                <a:moveTo>
                  <a:pt x="1851" y="198"/>
                </a:moveTo>
                <a:cubicBezTo>
                  <a:pt x="2553" y="198"/>
                  <a:pt x="3202" y="673"/>
                  <a:pt x="3323" y="763"/>
                </a:cubicBezTo>
                <a:cubicBezTo>
                  <a:pt x="3406" y="983"/>
                  <a:pt x="4005" y="2608"/>
                  <a:pt x="3740" y="3829"/>
                </a:cubicBezTo>
                <a:cubicBezTo>
                  <a:pt x="3594" y="4508"/>
                  <a:pt x="3316" y="4928"/>
                  <a:pt x="2944" y="5043"/>
                </a:cubicBezTo>
                <a:cubicBezTo>
                  <a:pt x="2871" y="5065"/>
                  <a:pt x="2794" y="5076"/>
                  <a:pt x="2714" y="5076"/>
                </a:cubicBezTo>
                <a:cubicBezTo>
                  <a:pt x="2373" y="5076"/>
                  <a:pt x="1976" y="4873"/>
                  <a:pt x="1569" y="4487"/>
                </a:cubicBezTo>
                <a:cubicBezTo>
                  <a:pt x="707" y="3662"/>
                  <a:pt x="261" y="2019"/>
                  <a:pt x="202" y="1790"/>
                </a:cubicBezTo>
                <a:cubicBezTo>
                  <a:pt x="487" y="930"/>
                  <a:pt x="908" y="416"/>
                  <a:pt x="1458" y="252"/>
                </a:cubicBezTo>
                <a:cubicBezTo>
                  <a:pt x="1589" y="214"/>
                  <a:pt x="1721" y="198"/>
                  <a:pt x="1851" y="198"/>
                </a:cubicBezTo>
                <a:close/>
                <a:moveTo>
                  <a:pt x="1859" y="1"/>
                </a:moveTo>
                <a:cubicBezTo>
                  <a:pt x="1708" y="1"/>
                  <a:pt x="1555" y="20"/>
                  <a:pt x="1402" y="65"/>
                </a:cubicBezTo>
                <a:cubicBezTo>
                  <a:pt x="779" y="245"/>
                  <a:pt x="310" y="816"/>
                  <a:pt x="4" y="1755"/>
                </a:cubicBezTo>
                <a:cubicBezTo>
                  <a:pt x="0" y="1773"/>
                  <a:pt x="0" y="1794"/>
                  <a:pt x="4" y="1811"/>
                </a:cubicBezTo>
                <a:cubicBezTo>
                  <a:pt x="21" y="1887"/>
                  <a:pt x="466" y="3704"/>
                  <a:pt x="1434" y="4629"/>
                </a:cubicBezTo>
                <a:cubicBezTo>
                  <a:pt x="1876" y="5054"/>
                  <a:pt x="2321" y="5276"/>
                  <a:pt x="2717" y="5276"/>
                </a:cubicBezTo>
                <a:cubicBezTo>
                  <a:pt x="2815" y="5276"/>
                  <a:pt x="2909" y="5262"/>
                  <a:pt x="3000" y="5234"/>
                </a:cubicBezTo>
                <a:cubicBezTo>
                  <a:pt x="3313" y="5137"/>
                  <a:pt x="3730" y="4824"/>
                  <a:pt x="3935" y="3871"/>
                </a:cubicBezTo>
                <a:cubicBezTo>
                  <a:pt x="4227" y="2507"/>
                  <a:pt x="3528" y="739"/>
                  <a:pt x="3497" y="667"/>
                </a:cubicBezTo>
                <a:cubicBezTo>
                  <a:pt x="3490" y="649"/>
                  <a:pt x="3483" y="638"/>
                  <a:pt x="3469" y="625"/>
                </a:cubicBezTo>
                <a:cubicBezTo>
                  <a:pt x="3434" y="595"/>
                  <a:pt x="2695" y="1"/>
                  <a:pt x="1859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50"/>
          <p:cNvSpPr/>
          <p:nvPr/>
        </p:nvSpPr>
        <p:spPr>
          <a:xfrm>
            <a:off x="2660467" y="513294"/>
            <a:ext cx="152026" cy="335931"/>
          </a:xfrm>
          <a:custGeom>
            <a:rect b="b" l="l" r="r" t="t"/>
            <a:pathLst>
              <a:path extrusionOk="0" h="4879" w="2208">
                <a:moveTo>
                  <a:pt x="1" y="1"/>
                </a:moveTo>
                <a:lnTo>
                  <a:pt x="328" y="815"/>
                </a:lnTo>
                <a:cubicBezTo>
                  <a:pt x="328" y="815"/>
                  <a:pt x="367" y="805"/>
                  <a:pt x="433" y="805"/>
                </a:cubicBezTo>
                <a:cubicBezTo>
                  <a:pt x="613" y="805"/>
                  <a:pt x="982" y="874"/>
                  <a:pt x="1218" y="1379"/>
                </a:cubicBezTo>
                <a:cubicBezTo>
                  <a:pt x="1539" y="2067"/>
                  <a:pt x="1862" y="3080"/>
                  <a:pt x="1678" y="3859"/>
                </a:cubicBezTo>
                <a:cubicBezTo>
                  <a:pt x="1525" y="4507"/>
                  <a:pt x="1184" y="4775"/>
                  <a:pt x="680" y="4847"/>
                </a:cubicBezTo>
                <a:cubicBezTo>
                  <a:pt x="763" y="4868"/>
                  <a:pt x="839" y="4879"/>
                  <a:pt x="916" y="4879"/>
                </a:cubicBezTo>
                <a:cubicBezTo>
                  <a:pt x="996" y="4879"/>
                  <a:pt x="1072" y="4868"/>
                  <a:pt x="1146" y="4844"/>
                </a:cubicBezTo>
                <a:cubicBezTo>
                  <a:pt x="1518" y="4729"/>
                  <a:pt x="1796" y="4309"/>
                  <a:pt x="1942" y="3630"/>
                </a:cubicBezTo>
                <a:cubicBezTo>
                  <a:pt x="2207" y="2409"/>
                  <a:pt x="1608" y="784"/>
                  <a:pt x="1525" y="564"/>
                </a:cubicBezTo>
                <a:cubicBezTo>
                  <a:pt x="1406" y="474"/>
                  <a:pt x="756" y="1"/>
                  <a:pt x="54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50"/>
          <p:cNvSpPr/>
          <p:nvPr/>
        </p:nvSpPr>
        <p:spPr>
          <a:xfrm>
            <a:off x="2644907" y="680811"/>
            <a:ext cx="24511" cy="27541"/>
          </a:xfrm>
          <a:custGeom>
            <a:rect b="b" l="l" r="r" t="t"/>
            <a:pathLst>
              <a:path extrusionOk="0" h="400" w="356">
                <a:moveTo>
                  <a:pt x="124" y="0"/>
                </a:moveTo>
                <a:cubicBezTo>
                  <a:pt x="109" y="0"/>
                  <a:pt x="94" y="3"/>
                  <a:pt x="81" y="10"/>
                </a:cubicBezTo>
                <a:cubicBezTo>
                  <a:pt x="12" y="45"/>
                  <a:pt x="1" y="160"/>
                  <a:pt x="57" y="264"/>
                </a:cubicBezTo>
                <a:cubicBezTo>
                  <a:pt x="101" y="347"/>
                  <a:pt x="172" y="400"/>
                  <a:pt x="232" y="400"/>
                </a:cubicBezTo>
                <a:cubicBezTo>
                  <a:pt x="247" y="400"/>
                  <a:pt x="262" y="396"/>
                  <a:pt x="275" y="389"/>
                </a:cubicBezTo>
                <a:cubicBezTo>
                  <a:pt x="346" y="355"/>
                  <a:pt x="356" y="240"/>
                  <a:pt x="300" y="135"/>
                </a:cubicBezTo>
                <a:cubicBezTo>
                  <a:pt x="256" y="52"/>
                  <a:pt x="184" y="0"/>
                  <a:pt x="124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50"/>
          <p:cNvSpPr/>
          <p:nvPr/>
        </p:nvSpPr>
        <p:spPr>
          <a:xfrm>
            <a:off x="2716099" y="657194"/>
            <a:ext cx="23272" cy="28574"/>
          </a:xfrm>
          <a:custGeom>
            <a:rect b="b" l="l" r="r" t="t"/>
            <a:pathLst>
              <a:path extrusionOk="0" h="415" w="338">
                <a:moveTo>
                  <a:pt x="128" y="1"/>
                </a:moveTo>
                <a:cubicBezTo>
                  <a:pt x="118" y="1"/>
                  <a:pt x="107" y="2"/>
                  <a:pt x="97" y="6"/>
                </a:cubicBezTo>
                <a:cubicBezTo>
                  <a:pt x="28" y="33"/>
                  <a:pt x="0" y="141"/>
                  <a:pt x="42" y="252"/>
                </a:cubicBezTo>
                <a:cubicBezTo>
                  <a:pt x="75" y="349"/>
                  <a:pt x="147" y="414"/>
                  <a:pt x="211" y="414"/>
                </a:cubicBezTo>
                <a:cubicBezTo>
                  <a:pt x="221" y="414"/>
                  <a:pt x="231" y="412"/>
                  <a:pt x="240" y="409"/>
                </a:cubicBezTo>
                <a:cubicBezTo>
                  <a:pt x="314" y="385"/>
                  <a:pt x="338" y="273"/>
                  <a:pt x="299" y="162"/>
                </a:cubicBezTo>
                <a:cubicBezTo>
                  <a:pt x="266" y="66"/>
                  <a:pt x="194" y="1"/>
                  <a:pt x="128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50"/>
          <p:cNvSpPr/>
          <p:nvPr/>
        </p:nvSpPr>
        <p:spPr>
          <a:xfrm>
            <a:off x="2681605" y="619119"/>
            <a:ext cx="63964" cy="121869"/>
          </a:xfrm>
          <a:custGeom>
            <a:rect b="b" l="l" r="r" t="t"/>
            <a:pathLst>
              <a:path extrusionOk="0" h="1770" w="929">
                <a:moveTo>
                  <a:pt x="621" y="0"/>
                </a:moveTo>
                <a:cubicBezTo>
                  <a:pt x="527" y="0"/>
                  <a:pt x="416" y="28"/>
                  <a:pt x="303" y="116"/>
                </a:cubicBezTo>
                <a:cubicBezTo>
                  <a:pt x="0" y="350"/>
                  <a:pt x="460" y="1341"/>
                  <a:pt x="536" y="1502"/>
                </a:cubicBezTo>
                <a:cubicBezTo>
                  <a:pt x="536" y="1526"/>
                  <a:pt x="526" y="1598"/>
                  <a:pt x="470" y="1640"/>
                </a:cubicBezTo>
                <a:cubicBezTo>
                  <a:pt x="440" y="1660"/>
                  <a:pt x="401" y="1670"/>
                  <a:pt x="354" y="1670"/>
                </a:cubicBezTo>
                <a:cubicBezTo>
                  <a:pt x="301" y="1670"/>
                  <a:pt x="237" y="1657"/>
                  <a:pt x="164" y="1630"/>
                </a:cubicBezTo>
                <a:cubicBezTo>
                  <a:pt x="160" y="1629"/>
                  <a:pt x="155" y="1628"/>
                  <a:pt x="151" y="1628"/>
                </a:cubicBezTo>
                <a:cubicBezTo>
                  <a:pt x="129" y="1628"/>
                  <a:pt x="107" y="1641"/>
                  <a:pt x="101" y="1661"/>
                </a:cubicBezTo>
                <a:cubicBezTo>
                  <a:pt x="91" y="1686"/>
                  <a:pt x="105" y="1717"/>
                  <a:pt x="129" y="1724"/>
                </a:cubicBezTo>
                <a:cubicBezTo>
                  <a:pt x="216" y="1755"/>
                  <a:pt x="289" y="1770"/>
                  <a:pt x="355" y="1770"/>
                </a:cubicBezTo>
                <a:cubicBezTo>
                  <a:pt x="425" y="1770"/>
                  <a:pt x="481" y="1752"/>
                  <a:pt x="529" y="1720"/>
                </a:cubicBezTo>
                <a:cubicBezTo>
                  <a:pt x="637" y="1640"/>
                  <a:pt x="637" y="1494"/>
                  <a:pt x="637" y="1487"/>
                </a:cubicBezTo>
                <a:cubicBezTo>
                  <a:pt x="637" y="1481"/>
                  <a:pt x="633" y="1473"/>
                  <a:pt x="630" y="1470"/>
                </a:cubicBezTo>
                <a:cubicBezTo>
                  <a:pt x="428" y="1052"/>
                  <a:pt x="177" y="339"/>
                  <a:pt x="362" y="196"/>
                </a:cubicBezTo>
                <a:cubicBezTo>
                  <a:pt x="457" y="122"/>
                  <a:pt x="548" y="99"/>
                  <a:pt x="625" y="99"/>
                </a:cubicBezTo>
                <a:cubicBezTo>
                  <a:pt x="749" y="99"/>
                  <a:pt x="836" y="161"/>
                  <a:pt x="842" y="166"/>
                </a:cubicBezTo>
                <a:cubicBezTo>
                  <a:pt x="850" y="171"/>
                  <a:pt x="860" y="174"/>
                  <a:pt x="870" y="174"/>
                </a:cubicBezTo>
                <a:cubicBezTo>
                  <a:pt x="886" y="174"/>
                  <a:pt x="901" y="167"/>
                  <a:pt x="911" y="155"/>
                </a:cubicBezTo>
                <a:cubicBezTo>
                  <a:pt x="929" y="134"/>
                  <a:pt x="922" y="103"/>
                  <a:pt x="901" y="85"/>
                </a:cubicBezTo>
                <a:cubicBezTo>
                  <a:pt x="899" y="83"/>
                  <a:pt x="784" y="0"/>
                  <a:pt x="621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50"/>
          <p:cNvSpPr/>
          <p:nvPr/>
        </p:nvSpPr>
        <p:spPr>
          <a:xfrm>
            <a:off x="2683051" y="755446"/>
            <a:ext cx="62518" cy="28161"/>
          </a:xfrm>
          <a:custGeom>
            <a:rect b="b" l="l" r="r" t="t"/>
            <a:pathLst>
              <a:path extrusionOk="0" h="409" w="908">
                <a:moveTo>
                  <a:pt x="853" y="1"/>
                </a:moveTo>
                <a:cubicBezTo>
                  <a:pt x="834" y="1"/>
                  <a:pt x="815" y="11"/>
                  <a:pt x="807" y="29"/>
                </a:cubicBezTo>
                <a:cubicBezTo>
                  <a:pt x="804" y="33"/>
                  <a:pt x="707" y="238"/>
                  <a:pt x="505" y="294"/>
                </a:cubicBezTo>
                <a:cubicBezTo>
                  <a:pt x="471" y="304"/>
                  <a:pt x="437" y="309"/>
                  <a:pt x="401" y="309"/>
                </a:cubicBezTo>
                <a:cubicBezTo>
                  <a:pt x="303" y="309"/>
                  <a:pt x="196" y="271"/>
                  <a:pt x="84" y="200"/>
                </a:cubicBezTo>
                <a:cubicBezTo>
                  <a:pt x="76" y="195"/>
                  <a:pt x="66" y="192"/>
                  <a:pt x="57" y="192"/>
                </a:cubicBezTo>
                <a:cubicBezTo>
                  <a:pt x="41" y="192"/>
                  <a:pt x="24" y="199"/>
                  <a:pt x="14" y="214"/>
                </a:cubicBezTo>
                <a:cubicBezTo>
                  <a:pt x="0" y="238"/>
                  <a:pt x="7" y="266"/>
                  <a:pt x="31" y="283"/>
                </a:cubicBezTo>
                <a:cubicBezTo>
                  <a:pt x="160" y="367"/>
                  <a:pt x="285" y="408"/>
                  <a:pt x="404" y="408"/>
                </a:cubicBezTo>
                <a:cubicBezTo>
                  <a:pt x="445" y="408"/>
                  <a:pt x="490" y="402"/>
                  <a:pt x="532" y="391"/>
                </a:cubicBezTo>
                <a:cubicBezTo>
                  <a:pt x="776" y="322"/>
                  <a:pt x="890" y="82"/>
                  <a:pt x="895" y="71"/>
                </a:cubicBezTo>
                <a:cubicBezTo>
                  <a:pt x="908" y="47"/>
                  <a:pt x="898" y="19"/>
                  <a:pt x="874" y="5"/>
                </a:cubicBezTo>
                <a:cubicBezTo>
                  <a:pt x="867" y="2"/>
                  <a:pt x="860" y="1"/>
                  <a:pt x="853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50"/>
          <p:cNvSpPr/>
          <p:nvPr/>
        </p:nvSpPr>
        <p:spPr>
          <a:xfrm>
            <a:off x="2604422" y="635437"/>
            <a:ext cx="58043" cy="46131"/>
          </a:xfrm>
          <a:custGeom>
            <a:rect b="b" l="l" r="r" t="t"/>
            <a:pathLst>
              <a:path extrusionOk="0" h="670" w="843">
                <a:moveTo>
                  <a:pt x="499" y="1"/>
                </a:moveTo>
                <a:cubicBezTo>
                  <a:pt x="467" y="1"/>
                  <a:pt x="434" y="5"/>
                  <a:pt x="401" y="15"/>
                </a:cubicBezTo>
                <a:cubicBezTo>
                  <a:pt x="220" y="67"/>
                  <a:pt x="91" y="266"/>
                  <a:pt x="8" y="607"/>
                </a:cubicBezTo>
                <a:cubicBezTo>
                  <a:pt x="1" y="635"/>
                  <a:pt x="18" y="659"/>
                  <a:pt x="43" y="666"/>
                </a:cubicBezTo>
                <a:cubicBezTo>
                  <a:pt x="49" y="666"/>
                  <a:pt x="53" y="669"/>
                  <a:pt x="57" y="669"/>
                </a:cubicBezTo>
                <a:cubicBezTo>
                  <a:pt x="78" y="669"/>
                  <a:pt x="99" y="652"/>
                  <a:pt x="105" y="631"/>
                </a:cubicBezTo>
                <a:cubicBezTo>
                  <a:pt x="175" y="332"/>
                  <a:pt x="286" y="151"/>
                  <a:pt x="429" y="109"/>
                </a:cubicBezTo>
                <a:cubicBezTo>
                  <a:pt x="451" y="102"/>
                  <a:pt x="474" y="99"/>
                  <a:pt x="496" y="99"/>
                </a:cubicBezTo>
                <a:cubicBezTo>
                  <a:pt x="631" y="99"/>
                  <a:pt x="752" y="210"/>
                  <a:pt x="752" y="210"/>
                </a:cubicBezTo>
                <a:cubicBezTo>
                  <a:pt x="762" y="218"/>
                  <a:pt x="775" y="223"/>
                  <a:pt x="787" y="223"/>
                </a:cubicBezTo>
                <a:cubicBezTo>
                  <a:pt x="800" y="223"/>
                  <a:pt x="813" y="218"/>
                  <a:pt x="822" y="207"/>
                </a:cubicBezTo>
                <a:cubicBezTo>
                  <a:pt x="843" y="189"/>
                  <a:pt x="839" y="158"/>
                  <a:pt x="818" y="137"/>
                </a:cubicBezTo>
                <a:cubicBezTo>
                  <a:pt x="813" y="131"/>
                  <a:pt x="673" y="1"/>
                  <a:pt x="499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50"/>
          <p:cNvSpPr/>
          <p:nvPr/>
        </p:nvSpPr>
        <p:spPr>
          <a:xfrm>
            <a:off x="2459076" y="463376"/>
            <a:ext cx="389981" cy="332489"/>
          </a:xfrm>
          <a:custGeom>
            <a:rect b="b" l="l" r="r" t="t"/>
            <a:pathLst>
              <a:path extrusionOk="0" h="4829" w="5664">
                <a:moveTo>
                  <a:pt x="2418" y="0"/>
                </a:moveTo>
                <a:cubicBezTo>
                  <a:pt x="1163" y="0"/>
                  <a:pt x="988" y="1099"/>
                  <a:pt x="988" y="2153"/>
                </a:cubicBezTo>
                <a:cubicBezTo>
                  <a:pt x="988" y="3297"/>
                  <a:pt x="0" y="4647"/>
                  <a:pt x="675" y="4804"/>
                </a:cubicBezTo>
                <a:cubicBezTo>
                  <a:pt x="749" y="4821"/>
                  <a:pt x="817" y="4828"/>
                  <a:pt x="882" y="4828"/>
                </a:cubicBezTo>
                <a:cubicBezTo>
                  <a:pt x="1404" y="4828"/>
                  <a:pt x="1611" y="4334"/>
                  <a:pt x="1611" y="4334"/>
                </a:cubicBezTo>
                <a:cubicBezTo>
                  <a:pt x="1611" y="4334"/>
                  <a:pt x="2338" y="3141"/>
                  <a:pt x="2338" y="2309"/>
                </a:cubicBezTo>
                <a:cubicBezTo>
                  <a:pt x="2338" y="1602"/>
                  <a:pt x="2991" y="1549"/>
                  <a:pt x="3187" y="1549"/>
                </a:cubicBezTo>
                <a:cubicBezTo>
                  <a:pt x="3222" y="1549"/>
                  <a:pt x="3242" y="1551"/>
                  <a:pt x="3242" y="1551"/>
                </a:cubicBezTo>
                <a:cubicBezTo>
                  <a:pt x="3242" y="1551"/>
                  <a:pt x="3246" y="1548"/>
                  <a:pt x="3253" y="1540"/>
                </a:cubicBezTo>
                <a:cubicBezTo>
                  <a:pt x="3287" y="1497"/>
                  <a:pt x="3439" y="1322"/>
                  <a:pt x="3655" y="1322"/>
                </a:cubicBezTo>
                <a:cubicBezTo>
                  <a:pt x="3752" y="1322"/>
                  <a:pt x="3863" y="1357"/>
                  <a:pt x="3981" y="1456"/>
                </a:cubicBezTo>
                <a:cubicBezTo>
                  <a:pt x="4394" y="1811"/>
                  <a:pt x="4440" y="2226"/>
                  <a:pt x="4777" y="2333"/>
                </a:cubicBezTo>
                <a:cubicBezTo>
                  <a:pt x="4807" y="2343"/>
                  <a:pt x="4839" y="2347"/>
                  <a:pt x="4872" y="2347"/>
                </a:cubicBezTo>
                <a:cubicBezTo>
                  <a:pt x="5208" y="2347"/>
                  <a:pt x="5664" y="1902"/>
                  <a:pt x="5664" y="1902"/>
                </a:cubicBezTo>
                <a:cubicBezTo>
                  <a:pt x="5664" y="1902"/>
                  <a:pt x="5160" y="1168"/>
                  <a:pt x="4561" y="646"/>
                </a:cubicBezTo>
                <a:cubicBezTo>
                  <a:pt x="4158" y="295"/>
                  <a:pt x="3810" y="200"/>
                  <a:pt x="3576" y="200"/>
                </a:cubicBezTo>
                <a:cubicBezTo>
                  <a:pt x="3487" y="200"/>
                  <a:pt x="3414" y="214"/>
                  <a:pt x="3361" y="232"/>
                </a:cubicBezTo>
                <a:cubicBezTo>
                  <a:pt x="3229" y="135"/>
                  <a:pt x="3034" y="61"/>
                  <a:pt x="2752" y="24"/>
                </a:cubicBezTo>
                <a:cubicBezTo>
                  <a:pt x="2633" y="8"/>
                  <a:pt x="2522" y="0"/>
                  <a:pt x="2418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50"/>
          <p:cNvSpPr/>
          <p:nvPr/>
        </p:nvSpPr>
        <p:spPr>
          <a:xfrm>
            <a:off x="2504312" y="511573"/>
            <a:ext cx="185007" cy="241603"/>
          </a:xfrm>
          <a:custGeom>
            <a:rect b="b" l="l" r="r" t="t"/>
            <a:pathLst>
              <a:path extrusionOk="0" h="3509" w="2687">
                <a:moveTo>
                  <a:pt x="2038" y="1"/>
                </a:moveTo>
                <a:cubicBezTo>
                  <a:pt x="1839" y="1"/>
                  <a:pt x="1616" y="69"/>
                  <a:pt x="1403" y="284"/>
                </a:cubicBezTo>
                <a:cubicBezTo>
                  <a:pt x="996" y="687"/>
                  <a:pt x="905" y="1349"/>
                  <a:pt x="825" y="1925"/>
                </a:cubicBezTo>
                <a:cubicBezTo>
                  <a:pt x="790" y="2184"/>
                  <a:pt x="756" y="2423"/>
                  <a:pt x="700" y="2629"/>
                </a:cubicBezTo>
                <a:cubicBezTo>
                  <a:pt x="522" y="3279"/>
                  <a:pt x="63" y="3404"/>
                  <a:pt x="42" y="3411"/>
                </a:cubicBezTo>
                <a:cubicBezTo>
                  <a:pt x="18" y="3418"/>
                  <a:pt x="0" y="3443"/>
                  <a:pt x="8" y="3470"/>
                </a:cubicBezTo>
                <a:cubicBezTo>
                  <a:pt x="14" y="3491"/>
                  <a:pt x="35" y="3509"/>
                  <a:pt x="56" y="3509"/>
                </a:cubicBezTo>
                <a:cubicBezTo>
                  <a:pt x="60" y="3509"/>
                  <a:pt x="63" y="3509"/>
                  <a:pt x="67" y="3505"/>
                </a:cubicBezTo>
                <a:cubicBezTo>
                  <a:pt x="91" y="3502"/>
                  <a:pt x="599" y="3366"/>
                  <a:pt x="794" y="2656"/>
                </a:cubicBezTo>
                <a:cubicBezTo>
                  <a:pt x="853" y="2441"/>
                  <a:pt x="888" y="2197"/>
                  <a:pt x="923" y="1940"/>
                </a:cubicBezTo>
                <a:cubicBezTo>
                  <a:pt x="1002" y="1376"/>
                  <a:pt x="1090" y="736"/>
                  <a:pt x="1472" y="353"/>
                </a:cubicBezTo>
                <a:cubicBezTo>
                  <a:pt x="1666" y="160"/>
                  <a:pt x="1866" y="98"/>
                  <a:pt x="2043" y="98"/>
                </a:cubicBezTo>
                <a:cubicBezTo>
                  <a:pt x="2348" y="98"/>
                  <a:pt x="2584" y="281"/>
                  <a:pt x="2600" y="294"/>
                </a:cubicBezTo>
                <a:cubicBezTo>
                  <a:pt x="2609" y="302"/>
                  <a:pt x="2620" y="305"/>
                  <a:pt x="2631" y="305"/>
                </a:cubicBezTo>
                <a:cubicBezTo>
                  <a:pt x="2645" y="305"/>
                  <a:pt x="2659" y="299"/>
                  <a:pt x="2669" y="287"/>
                </a:cubicBezTo>
                <a:cubicBezTo>
                  <a:pt x="2686" y="266"/>
                  <a:pt x="2683" y="235"/>
                  <a:pt x="2662" y="217"/>
                </a:cubicBezTo>
                <a:cubicBezTo>
                  <a:pt x="2658" y="213"/>
                  <a:pt x="2386" y="1"/>
                  <a:pt x="203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50"/>
          <p:cNvSpPr/>
          <p:nvPr/>
        </p:nvSpPr>
        <p:spPr>
          <a:xfrm>
            <a:off x="2513194" y="495599"/>
            <a:ext cx="145692" cy="184043"/>
          </a:xfrm>
          <a:custGeom>
            <a:rect b="b" l="l" r="r" t="t"/>
            <a:pathLst>
              <a:path extrusionOk="0" h="2673" w="2116">
                <a:moveTo>
                  <a:pt x="1414" y="0"/>
                </a:moveTo>
                <a:cubicBezTo>
                  <a:pt x="1155" y="0"/>
                  <a:pt x="842" y="104"/>
                  <a:pt x="505" y="442"/>
                </a:cubicBezTo>
                <a:cubicBezTo>
                  <a:pt x="38" y="908"/>
                  <a:pt x="38" y="1260"/>
                  <a:pt x="42" y="1796"/>
                </a:cubicBezTo>
                <a:cubicBezTo>
                  <a:pt x="42" y="2029"/>
                  <a:pt x="42" y="2294"/>
                  <a:pt x="4" y="2617"/>
                </a:cubicBezTo>
                <a:cubicBezTo>
                  <a:pt x="1" y="2645"/>
                  <a:pt x="22" y="2669"/>
                  <a:pt x="46" y="2673"/>
                </a:cubicBezTo>
                <a:lnTo>
                  <a:pt x="52" y="2673"/>
                </a:lnTo>
                <a:cubicBezTo>
                  <a:pt x="77" y="2673"/>
                  <a:pt x="98" y="2652"/>
                  <a:pt x="101" y="2628"/>
                </a:cubicBezTo>
                <a:cubicBezTo>
                  <a:pt x="139" y="2297"/>
                  <a:pt x="139" y="2029"/>
                  <a:pt x="139" y="1796"/>
                </a:cubicBezTo>
                <a:cubicBezTo>
                  <a:pt x="139" y="1267"/>
                  <a:pt x="139" y="947"/>
                  <a:pt x="574" y="512"/>
                </a:cubicBezTo>
                <a:cubicBezTo>
                  <a:pt x="893" y="193"/>
                  <a:pt x="1184" y="96"/>
                  <a:pt x="1421" y="96"/>
                </a:cubicBezTo>
                <a:cubicBezTo>
                  <a:pt x="1778" y="96"/>
                  <a:pt x="2012" y="318"/>
                  <a:pt x="2029" y="335"/>
                </a:cubicBezTo>
                <a:cubicBezTo>
                  <a:pt x="2038" y="343"/>
                  <a:pt x="2050" y="348"/>
                  <a:pt x="2062" y="348"/>
                </a:cubicBezTo>
                <a:cubicBezTo>
                  <a:pt x="2075" y="348"/>
                  <a:pt x="2088" y="343"/>
                  <a:pt x="2098" y="335"/>
                </a:cubicBezTo>
                <a:cubicBezTo>
                  <a:pt x="2116" y="314"/>
                  <a:pt x="2116" y="282"/>
                  <a:pt x="2098" y="265"/>
                </a:cubicBezTo>
                <a:cubicBezTo>
                  <a:pt x="2094" y="261"/>
                  <a:pt x="1823" y="0"/>
                  <a:pt x="141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50"/>
          <p:cNvSpPr/>
          <p:nvPr/>
        </p:nvSpPr>
        <p:spPr>
          <a:xfrm>
            <a:off x="2703155" y="496494"/>
            <a:ext cx="124623" cy="75118"/>
          </a:xfrm>
          <a:custGeom>
            <a:rect b="b" l="l" r="r" t="t"/>
            <a:pathLst>
              <a:path extrusionOk="0" h="1091" w="1810">
                <a:moveTo>
                  <a:pt x="586" y="1"/>
                </a:moveTo>
                <a:cubicBezTo>
                  <a:pt x="282" y="1"/>
                  <a:pt x="49" y="109"/>
                  <a:pt x="35" y="116"/>
                </a:cubicBezTo>
                <a:cubicBezTo>
                  <a:pt x="11" y="127"/>
                  <a:pt x="1" y="158"/>
                  <a:pt x="11" y="182"/>
                </a:cubicBezTo>
                <a:cubicBezTo>
                  <a:pt x="20" y="199"/>
                  <a:pt x="37" y="209"/>
                  <a:pt x="54" y="209"/>
                </a:cubicBezTo>
                <a:cubicBezTo>
                  <a:pt x="61" y="209"/>
                  <a:pt x="69" y="207"/>
                  <a:pt x="77" y="203"/>
                </a:cubicBezTo>
                <a:cubicBezTo>
                  <a:pt x="82" y="203"/>
                  <a:pt x="304" y="101"/>
                  <a:pt x="590" y="101"/>
                </a:cubicBezTo>
                <a:cubicBezTo>
                  <a:pt x="717" y="101"/>
                  <a:pt x="856" y="121"/>
                  <a:pt x="995" y="179"/>
                </a:cubicBezTo>
                <a:cubicBezTo>
                  <a:pt x="1312" y="311"/>
                  <a:pt x="1549" y="607"/>
                  <a:pt x="1705" y="1056"/>
                </a:cubicBezTo>
                <a:cubicBezTo>
                  <a:pt x="1712" y="1077"/>
                  <a:pt x="1733" y="1091"/>
                  <a:pt x="1754" y="1091"/>
                </a:cubicBezTo>
                <a:cubicBezTo>
                  <a:pt x="1757" y="1091"/>
                  <a:pt x="1764" y="1087"/>
                  <a:pt x="1767" y="1087"/>
                </a:cubicBezTo>
                <a:cubicBezTo>
                  <a:pt x="1796" y="1077"/>
                  <a:pt x="1809" y="1049"/>
                  <a:pt x="1799" y="1025"/>
                </a:cubicBezTo>
                <a:cubicBezTo>
                  <a:pt x="1632" y="548"/>
                  <a:pt x="1375" y="232"/>
                  <a:pt x="1033" y="89"/>
                </a:cubicBezTo>
                <a:cubicBezTo>
                  <a:pt x="879" y="23"/>
                  <a:pt x="725" y="1"/>
                  <a:pt x="5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50"/>
          <p:cNvSpPr/>
          <p:nvPr/>
        </p:nvSpPr>
        <p:spPr>
          <a:xfrm>
            <a:off x="6052696" y="1716803"/>
            <a:ext cx="577604" cy="591099"/>
          </a:xfrm>
          <a:custGeom>
            <a:rect b="b" l="l" r="r" t="t"/>
            <a:pathLst>
              <a:path extrusionOk="0" h="8585" w="8389">
                <a:moveTo>
                  <a:pt x="769" y="1"/>
                </a:moveTo>
                <a:cubicBezTo>
                  <a:pt x="769" y="1"/>
                  <a:pt x="98" y="363"/>
                  <a:pt x="45" y="519"/>
                </a:cubicBezTo>
                <a:cubicBezTo>
                  <a:pt x="0" y="652"/>
                  <a:pt x="2261" y="6358"/>
                  <a:pt x="2953" y="8104"/>
                </a:cubicBezTo>
                <a:cubicBezTo>
                  <a:pt x="3069" y="8396"/>
                  <a:pt x="3356" y="8585"/>
                  <a:pt x="3671" y="8585"/>
                </a:cubicBezTo>
                <a:cubicBezTo>
                  <a:pt x="3679" y="8585"/>
                  <a:pt x="3687" y="8585"/>
                  <a:pt x="3695" y="8585"/>
                </a:cubicBezTo>
                <a:lnTo>
                  <a:pt x="8079" y="8400"/>
                </a:lnTo>
                <a:lnTo>
                  <a:pt x="8388" y="6117"/>
                </a:lnTo>
                <a:lnTo>
                  <a:pt x="8388" y="6117"/>
                </a:lnTo>
                <a:lnTo>
                  <a:pt x="4467" y="6257"/>
                </a:lnTo>
                <a:cubicBezTo>
                  <a:pt x="4458" y="6257"/>
                  <a:pt x="4449" y="6257"/>
                  <a:pt x="4440" y="6257"/>
                </a:cubicBezTo>
                <a:cubicBezTo>
                  <a:pt x="4155" y="6257"/>
                  <a:pt x="3893" y="6096"/>
                  <a:pt x="3761" y="5842"/>
                </a:cubicBezTo>
                <a:lnTo>
                  <a:pt x="769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50"/>
          <p:cNvSpPr/>
          <p:nvPr/>
        </p:nvSpPr>
        <p:spPr>
          <a:xfrm>
            <a:off x="6045260" y="1707508"/>
            <a:ext cx="585246" cy="607072"/>
          </a:xfrm>
          <a:custGeom>
            <a:rect b="b" l="l" r="r" t="t"/>
            <a:pathLst>
              <a:path extrusionOk="0" h="8817" w="8500">
                <a:moveTo>
                  <a:pt x="919" y="0"/>
                </a:moveTo>
                <a:lnTo>
                  <a:pt x="832" y="49"/>
                </a:lnTo>
                <a:cubicBezTo>
                  <a:pt x="616" y="164"/>
                  <a:pt x="115" y="449"/>
                  <a:pt x="60" y="623"/>
                </a:cubicBezTo>
                <a:cubicBezTo>
                  <a:pt x="39" y="683"/>
                  <a:pt x="0" y="800"/>
                  <a:pt x="2971" y="8274"/>
                </a:cubicBezTo>
                <a:cubicBezTo>
                  <a:pt x="3100" y="8604"/>
                  <a:pt x="3421" y="8816"/>
                  <a:pt x="3771" y="8816"/>
                </a:cubicBezTo>
                <a:lnTo>
                  <a:pt x="3806" y="8816"/>
                </a:lnTo>
                <a:lnTo>
                  <a:pt x="8190" y="8632"/>
                </a:lnTo>
                <a:lnTo>
                  <a:pt x="8183" y="8434"/>
                </a:lnTo>
                <a:lnTo>
                  <a:pt x="3800" y="8618"/>
                </a:lnTo>
                <a:cubicBezTo>
                  <a:pt x="3789" y="8619"/>
                  <a:pt x="3778" y="8619"/>
                  <a:pt x="3768" y="8619"/>
                </a:cubicBezTo>
                <a:cubicBezTo>
                  <a:pt x="3492" y="8619"/>
                  <a:pt x="3253" y="8452"/>
                  <a:pt x="3156" y="8201"/>
                </a:cubicBezTo>
                <a:cubicBezTo>
                  <a:pt x="1427" y="3851"/>
                  <a:pt x="324" y="992"/>
                  <a:pt x="254" y="675"/>
                </a:cubicBezTo>
                <a:cubicBezTo>
                  <a:pt x="310" y="595"/>
                  <a:pt x="574" y="418"/>
                  <a:pt x="835" y="272"/>
                </a:cubicBezTo>
                <a:lnTo>
                  <a:pt x="3782" y="6022"/>
                </a:lnTo>
                <a:cubicBezTo>
                  <a:pt x="3930" y="6309"/>
                  <a:pt x="4227" y="6490"/>
                  <a:pt x="4545" y="6490"/>
                </a:cubicBezTo>
                <a:cubicBezTo>
                  <a:pt x="4556" y="6490"/>
                  <a:pt x="4567" y="6490"/>
                  <a:pt x="4579" y="6489"/>
                </a:cubicBezTo>
                <a:lnTo>
                  <a:pt x="8500" y="6350"/>
                </a:lnTo>
                <a:lnTo>
                  <a:pt x="8493" y="6155"/>
                </a:lnTo>
                <a:lnTo>
                  <a:pt x="4572" y="6291"/>
                </a:lnTo>
                <a:cubicBezTo>
                  <a:pt x="4558" y="6291"/>
                  <a:pt x="4545" y="6292"/>
                  <a:pt x="4532" y="6292"/>
                </a:cubicBezTo>
                <a:cubicBezTo>
                  <a:pt x="4293" y="6292"/>
                  <a:pt x="4068" y="6147"/>
                  <a:pt x="3959" y="5932"/>
                </a:cubicBezTo>
                <a:lnTo>
                  <a:pt x="919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50"/>
          <p:cNvSpPr/>
          <p:nvPr/>
        </p:nvSpPr>
        <p:spPr>
          <a:xfrm>
            <a:off x="6081201" y="1762107"/>
            <a:ext cx="46269" cy="27128"/>
          </a:xfrm>
          <a:custGeom>
            <a:rect b="b" l="l" r="r" t="t"/>
            <a:pathLst>
              <a:path extrusionOk="0" h="394" w="672">
                <a:moveTo>
                  <a:pt x="616" y="1"/>
                </a:moveTo>
                <a:lnTo>
                  <a:pt x="0" y="255"/>
                </a:lnTo>
                <a:lnTo>
                  <a:pt x="60" y="394"/>
                </a:lnTo>
                <a:lnTo>
                  <a:pt x="672" y="140"/>
                </a:lnTo>
                <a:lnTo>
                  <a:pt x="616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50"/>
          <p:cNvSpPr/>
          <p:nvPr/>
        </p:nvSpPr>
        <p:spPr>
          <a:xfrm>
            <a:off x="2406818" y="990713"/>
            <a:ext cx="381236" cy="600669"/>
          </a:xfrm>
          <a:custGeom>
            <a:rect b="b" l="l" r="r" t="t"/>
            <a:pathLst>
              <a:path extrusionOk="0" h="8724" w="5537">
                <a:moveTo>
                  <a:pt x="1800" y="1"/>
                </a:moveTo>
                <a:lnTo>
                  <a:pt x="1" y="7231"/>
                </a:lnTo>
                <a:lnTo>
                  <a:pt x="5278" y="8723"/>
                </a:lnTo>
                <a:lnTo>
                  <a:pt x="5536" y="7791"/>
                </a:lnTo>
                <a:lnTo>
                  <a:pt x="2078" y="6194"/>
                </a:lnTo>
                <a:lnTo>
                  <a:pt x="3253" y="2026"/>
                </a:lnTo>
                <a:cubicBezTo>
                  <a:pt x="3253" y="2026"/>
                  <a:pt x="3097" y="1247"/>
                  <a:pt x="2265" y="363"/>
                </a:cubicBezTo>
                <a:lnTo>
                  <a:pt x="18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50"/>
          <p:cNvSpPr/>
          <p:nvPr/>
        </p:nvSpPr>
        <p:spPr>
          <a:xfrm>
            <a:off x="2399175" y="983828"/>
            <a:ext cx="396522" cy="614509"/>
          </a:xfrm>
          <a:custGeom>
            <a:rect b="b" l="l" r="r" t="t"/>
            <a:pathLst>
              <a:path extrusionOk="0" h="8925" w="5759">
                <a:moveTo>
                  <a:pt x="1908" y="1"/>
                </a:moveTo>
                <a:cubicBezTo>
                  <a:pt x="1864" y="1"/>
                  <a:pt x="1825" y="33"/>
                  <a:pt x="1813" y="76"/>
                </a:cubicBezTo>
                <a:lnTo>
                  <a:pt x="14" y="7307"/>
                </a:lnTo>
                <a:cubicBezTo>
                  <a:pt x="0" y="7359"/>
                  <a:pt x="32" y="7414"/>
                  <a:pt x="84" y="7428"/>
                </a:cubicBezTo>
                <a:lnTo>
                  <a:pt x="5362" y="8921"/>
                </a:lnTo>
                <a:cubicBezTo>
                  <a:pt x="5372" y="8924"/>
                  <a:pt x="5379" y="8924"/>
                  <a:pt x="5389" y="8924"/>
                </a:cubicBezTo>
                <a:cubicBezTo>
                  <a:pt x="5407" y="8924"/>
                  <a:pt x="5421" y="8921"/>
                  <a:pt x="5438" y="8910"/>
                </a:cubicBezTo>
                <a:cubicBezTo>
                  <a:pt x="5459" y="8900"/>
                  <a:pt x="5477" y="8876"/>
                  <a:pt x="5483" y="8852"/>
                </a:cubicBezTo>
                <a:lnTo>
                  <a:pt x="5744" y="7915"/>
                </a:lnTo>
                <a:cubicBezTo>
                  <a:pt x="5758" y="7870"/>
                  <a:pt x="5734" y="7821"/>
                  <a:pt x="5689" y="7800"/>
                </a:cubicBezTo>
                <a:lnTo>
                  <a:pt x="2307" y="6238"/>
                </a:lnTo>
                <a:lnTo>
                  <a:pt x="3459" y="2154"/>
                </a:lnTo>
                <a:cubicBezTo>
                  <a:pt x="3462" y="2136"/>
                  <a:pt x="3462" y="2122"/>
                  <a:pt x="3459" y="2105"/>
                </a:cubicBezTo>
                <a:cubicBezTo>
                  <a:pt x="3455" y="2074"/>
                  <a:pt x="3288" y="1287"/>
                  <a:pt x="2450" y="397"/>
                </a:cubicBezTo>
                <a:cubicBezTo>
                  <a:pt x="2430" y="375"/>
                  <a:pt x="2403" y="365"/>
                  <a:pt x="2376" y="365"/>
                </a:cubicBezTo>
                <a:cubicBezTo>
                  <a:pt x="2352" y="365"/>
                  <a:pt x="2327" y="373"/>
                  <a:pt x="2307" y="390"/>
                </a:cubicBezTo>
                <a:cubicBezTo>
                  <a:pt x="2269" y="428"/>
                  <a:pt x="2265" y="491"/>
                  <a:pt x="2304" y="532"/>
                </a:cubicBezTo>
                <a:cubicBezTo>
                  <a:pt x="3027" y="1298"/>
                  <a:pt x="3229" y="1994"/>
                  <a:pt x="3260" y="2122"/>
                </a:cubicBezTo>
                <a:lnTo>
                  <a:pt x="2091" y="6266"/>
                </a:lnTo>
                <a:cubicBezTo>
                  <a:pt x="2081" y="6315"/>
                  <a:pt x="2102" y="6363"/>
                  <a:pt x="2147" y="6384"/>
                </a:cubicBezTo>
                <a:lnTo>
                  <a:pt x="5529" y="7943"/>
                </a:lnTo>
                <a:lnTo>
                  <a:pt x="5320" y="8701"/>
                </a:lnTo>
                <a:lnTo>
                  <a:pt x="230" y="7261"/>
                </a:lnTo>
                <a:lnTo>
                  <a:pt x="2004" y="126"/>
                </a:lnTo>
                <a:cubicBezTo>
                  <a:pt x="2018" y="70"/>
                  <a:pt x="1987" y="17"/>
                  <a:pt x="1931" y="4"/>
                </a:cubicBezTo>
                <a:cubicBezTo>
                  <a:pt x="1923" y="2"/>
                  <a:pt x="1915" y="1"/>
                  <a:pt x="1908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50"/>
          <p:cNvSpPr/>
          <p:nvPr/>
        </p:nvSpPr>
        <p:spPr>
          <a:xfrm>
            <a:off x="2449988" y="1064040"/>
            <a:ext cx="329872" cy="480108"/>
          </a:xfrm>
          <a:custGeom>
            <a:rect b="b" l="l" r="r" t="t"/>
            <a:pathLst>
              <a:path extrusionOk="0" h="6973" w="4791">
                <a:moveTo>
                  <a:pt x="2070" y="0"/>
                </a:moveTo>
                <a:lnTo>
                  <a:pt x="2070" y="1055"/>
                </a:lnTo>
                <a:cubicBezTo>
                  <a:pt x="2070" y="1789"/>
                  <a:pt x="1148" y="4134"/>
                  <a:pt x="828" y="4684"/>
                </a:cubicBezTo>
                <a:cubicBezTo>
                  <a:pt x="508" y="5237"/>
                  <a:pt x="0" y="5925"/>
                  <a:pt x="0" y="5925"/>
                </a:cubicBezTo>
                <a:lnTo>
                  <a:pt x="1012" y="5466"/>
                </a:lnTo>
                <a:lnTo>
                  <a:pt x="4739" y="6973"/>
                </a:lnTo>
                <a:lnTo>
                  <a:pt x="4791" y="6778"/>
                </a:lnTo>
                <a:lnTo>
                  <a:pt x="1409" y="5219"/>
                </a:lnTo>
                <a:cubicBezTo>
                  <a:pt x="1364" y="5198"/>
                  <a:pt x="1343" y="5150"/>
                  <a:pt x="1353" y="5101"/>
                </a:cubicBezTo>
                <a:lnTo>
                  <a:pt x="2522" y="957"/>
                </a:lnTo>
                <a:cubicBezTo>
                  <a:pt x="2498" y="864"/>
                  <a:pt x="2390" y="488"/>
                  <a:pt x="2070" y="0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50"/>
          <p:cNvSpPr/>
          <p:nvPr/>
        </p:nvSpPr>
        <p:spPr>
          <a:xfrm>
            <a:off x="2770217" y="1517980"/>
            <a:ext cx="128961" cy="162216"/>
          </a:xfrm>
          <a:custGeom>
            <a:rect b="b" l="l" r="r" t="t"/>
            <a:pathLst>
              <a:path extrusionOk="0" h="2356" w="1873">
                <a:moveTo>
                  <a:pt x="1121" y="0"/>
                </a:moveTo>
                <a:lnTo>
                  <a:pt x="258" y="133"/>
                </a:lnTo>
                <a:lnTo>
                  <a:pt x="0" y="1065"/>
                </a:lnTo>
                <a:lnTo>
                  <a:pt x="363" y="1741"/>
                </a:lnTo>
                <a:lnTo>
                  <a:pt x="1135" y="2297"/>
                </a:lnTo>
                <a:cubicBezTo>
                  <a:pt x="1186" y="2336"/>
                  <a:pt x="1248" y="2355"/>
                  <a:pt x="1310" y="2355"/>
                </a:cubicBezTo>
                <a:cubicBezTo>
                  <a:pt x="1365" y="2355"/>
                  <a:pt x="1420" y="2340"/>
                  <a:pt x="1469" y="2311"/>
                </a:cubicBezTo>
                <a:lnTo>
                  <a:pt x="1538" y="2266"/>
                </a:lnTo>
                <a:cubicBezTo>
                  <a:pt x="1639" y="2203"/>
                  <a:pt x="1678" y="2078"/>
                  <a:pt x="1633" y="1970"/>
                </a:cubicBezTo>
                <a:lnTo>
                  <a:pt x="1194" y="964"/>
                </a:lnTo>
                <a:lnTo>
                  <a:pt x="1194" y="964"/>
                </a:lnTo>
                <a:lnTo>
                  <a:pt x="1486" y="1190"/>
                </a:lnTo>
                <a:cubicBezTo>
                  <a:pt x="1528" y="1223"/>
                  <a:pt x="1578" y="1240"/>
                  <a:pt x="1627" y="1240"/>
                </a:cubicBezTo>
                <a:cubicBezTo>
                  <a:pt x="1692" y="1240"/>
                  <a:pt x="1757" y="1211"/>
                  <a:pt x="1803" y="1156"/>
                </a:cubicBezTo>
                <a:cubicBezTo>
                  <a:pt x="1872" y="1076"/>
                  <a:pt x="1872" y="954"/>
                  <a:pt x="1806" y="871"/>
                </a:cubicBezTo>
                <a:lnTo>
                  <a:pt x="112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50"/>
          <p:cNvSpPr/>
          <p:nvPr/>
        </p:nvSpPr>
        <p:spPr>
          <a:xfrm>
            <a:off x="2762781" y="1510544"/>
            <a:ext cx="143764" cy="176400"/>
          </a:xfrm>
          <a:custGeom>
            <a:rect b="b" l="l" r="r" t="t"/>
            <a:pathLst>
              <a:path extrusionOk="0" h="2562" w="2088">
                <a:moveTo>
                  <a:pt x="1184" y="213"/>
                </a:moveTo>
                <a:lnTo>
                  <a:pt x="1837" y="1038"/>
                </a:lnTo>
                <a:cubicBezTo>
                  <a:pt x="1876" y="1086"/>
                  <a:pt x="1872" y="1156"/>
                  <a:pt x="1834" y="1202"/>
                </a:cubicBezTo>
                <a:cubicBezTo>
                  <a:pt x="1808" y="1233"/>
                  <a:pt x="1772" y="1249"/>
                  <a:pt x="1735" y="1249"/>
                </a:cubicBezTo>
                <a:cubicBezTo>
                  <a:pt x="1708" y="1249"/>
                  <a:pt x="1681" y="1240"/>
                  <a:pt x="1657" y="1222"/>
                </a:cubicBezTo>
                <a:lnTo>
                  <a:pt x="1055" y="756"/>
                </a:lnTo>
                <a:lnTo>
                  <a:pt x="1055" y="756"/>
                </a:lnTo>
                <a:lnTo>
                  <a:pt x="1650" y="2116"/>
                </a:lnTo>
                <a:cubicBezTo>
                  <a:pt x="1674" y="2178"/>
                  <a:pt x="1653" y="2255"/>
                  <a:pt x="1594" y="2290"/>
                </a:cubicBezTo>
                <a:lnTo>
                  <a:pt x="1524" y="2332"/>
                </a:lnTo>
                <a:cubicBezTo>
                  <a:pt x="1492" y="2353"/>
                  <a:pt x="1455" y="2364"/>
                  <a:pt x="1418" y="2364"/>
                </a:cubicBezTo>
                <a:cubicBezTo>
                  <a:pt x="1377" y="2364"/>
                  <a:pt x="1335" y="2351"/>
                  <a:pt x="1298" y="2325"/>
                </a:cubicBezTo>
                <a:lnTo>
                  <a:pt x="547" y="1782"/>
                </a:lnTo>
                <a:lnTo>
                  <a:pt x="213" y="1163"/>
                </a:lnTo>
                <a:lnTo>
                  <a:pt x="446" y="328"/>
                </a:lnTo>
                <a:lnTo>
                  <a:pt x="1184" y="213"/>
                </a:lnTo>
                <a:close/>
                <a:moveTo>
                  <a:pt x="1270" y="1"/>
                </a:moveTo>
                <a:lnTo>
                  <a:pt x="289" y="150"/>
                </a:lnTo>
                <a:lnTo>
                  <a:pt x="0" y="1187"/>
                </a:lnTo>
                <a:lnTo>
                  <a:pt x="384" y="1897"/>
                </a:lnTo>
                <a:lnTo>
                  <a:pt x="1184" y="2485"/>
                </a:lnTo>
                <a:cubicBezTo>
                  <a:pt x="1253" y="2538"/>
                  <a:pt x="1336" y="2562"/>
                  <a:pt x="1417" y="2562"/>
                </a:cubicBezTo>
                <a:cubicBezTo>
                  <a:pt x="1490" y="2562"/>
                  <a:pt x="1566" y="2544"/>
                  <a:pt x="1629" y="2502"/>
                </a:cubicBezTo>
                <a:lnTo>
                  <a:pt x="1699" y="2457"/>
                </a:lnTo>
                <a:cubicBezTo>
                  <a:pt x="1841" y="2371"/>
                  <a:pt x="1897" y="2193"/>
                  <a:pt x="1831" y="2037"/>
                </a:cubicBezTo>
                <a:lnTo>
                  <a:pt x="1549" y="1385"/>
                </a:lnTo>
                <a:lnTo>
                  <a:pt x="1549" y="1385"/>
                </a:lnTo>
                <a:cubicBezTo>
                  <a:pt x="1607" y="1426"/>
                  <a:pt x="1673" y="1446"/>
                  <a:pt x="1739" y="1446"/>
                </a:cubicBezTo>
                <a:cubicBezTo>
                  <a:pt x="1831" y="1446"/>
                  <a:pt x="1922" y="1407"/>
                  <a:pt x="1987" y="1330"/>
                </a:cubicBezTo>
                <a:cubicBezTo>
                  <a:pt x="2085" y="1212"/>
                  <a:pt x="2088" y="1038"/>
                  <a:pt x="1991" y="916"/>
                </a:cubicBezTo>
                <a:lnTo>
                  <a:pt x="1270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50"/>
          <p:cNvSpPr/>
          <p:nvPr/>
        </p:nvSpPr>
        <p:spPr>
          <a:xfrm>
            <a:off x="2824610" y="1608245"/>
            <a:ext cx="55426" cy="69334"/>
          </a:xfrm>
          <a:custGeom>
            <a:rect b="b" l="l" r="r" t="t"/>
            <a:pathLst>
              <a:path extrusionOk="0" h="1007" w="805">
                <a:moveTo>
                  <a:pt x="59" y="1"/>
                </a:moveTo>
                <a:cubicBezTo>
                  <a:pt x="49" y="1"/>
                  <a:pt x="38" y="5"/>
                  <a:pt x="28" y="12"/>
                </a:cubicBezTo>
                <a:cubicBezTo>
                  <a:pt x="8" y="26"/>
                  <a:pt x="0" y="57"/>
                  <a:pt x="18" y="81"/>
                </a:cubicBezTo>
                <a:lnTo>
                  <a:pt x="710" y="986"/>
                </a:lnTo>
                <a:cubicBezTo>
                  <a:pt x="721" y="1000"/>
                  <a:pt x="734" y="1007"/>
                  <a:pt x="748" y="1007"/>
                </a:cubicBezTo>
                <a:cubicBezTo>
                  <a:pt x="759" y="1007"/>
                  <a:pt x="769" y="1003"/>
                  <a:pt x="780" y="997"/>
                </a:cubicBezTo>
                <a:cubicBezTo>
                  <a:pt x="801" y="979"/>
                  <a:pt x="804" y="947"/>
                  <a:pt x="787" y="926"/>
                </a:cubicBezTo>
                <a:lnTo>
                  <a:pt x="98" y="19"/>
                </a:lnTo>
                <a:cubicBezTo>
                  <a:pt x="88" y="7"/>
                  <a:pt x="74" y="1"/>
                  <a:pt x="59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50"/>
          <p:cNvSpPr/>
          <p:nvPr/>
        </p:nvSpPr>
        <p:spPr>
          <a:xfrm>
            <a:off x="2807121" y="1623255"/>
            <a:ext cx="45098" cy="56528"/>
          </a:xfrm>
          <a:custGeom>
            <a:rect b="b" l="l" r="r" t="t"/>
            <a:pathLst>
              <a:path extrusionOk="0" h="821" w="655">
                <a:moveTo>
                  <a:pt x="57" y="1"/>
                </a:moveTo>
                <a:cubicBezTo>
                  <a:pt x="46" y="1"/>
                  <a:pt x="36" y="4"/>
                  <a:pt x="28" y="10"/>
                </a:cubicBezTo>
                <a:cubicBezTo>
                  <a:pt x="4" y="27"/>
                  <a:pt x="0" y="58"/>
                  <a:pt x="18" y="79"/>
                </a:cubicBezTo>
                <a:lnTo>
                  <a:pt x="557" y="799"/>
                </a:lnTo>
                <a:cubicBezTo>
                  <a:pt x="567" y="813"/>
                  <a:pt x="581" y="820"/>
                  <a:pt x="599" y="820"/>
                </a:cubicBezTo>
                <a:cubicBezTo>
                  <a:pt x="606" y="820"/>
                  <a:pt x="620" y="817"/>
                  <a:pt x="626" y="810"/>
                </a:cubicBezTo>
                <a:cubicBezTo>
                  <a:pt x="647" y="792"/>
                  <a:pt x="654" y="761"/>
                  <a:pt x="637" y="740"/>
                </a:cubicBezTo>
                <a:lnTo>
                  <a:pt x="98" y="20"/>
                </a:lnTo>
                <a:cubicBezTo>
                  <a:pt x="87" y="7"/>
                  <a:pt x="72" y="1"/>
                  <a:pt x="57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0"/>
          <p:cNvSpPr/>
          <p:nvPr/>
        </p:nvSpPr>
        <p:spPr>
          <a:xfrm>
            <a:off x="2995362" y="758200"/>
            <a:ext cx="559633" cy="440794"/>
          </a:xfrm>
          <a:custGeom>
            <a:rect b="b" l="l" r="r" t="t"/>
            <a:pathLst>
              <a:path extrusionOk="0" h="6402" w="8128">
                <a:moveTo>
                  <a:pt x="1" y="0"/>
                </a:moveTo>
                <a:lnTo>
                  <a:pt x="606" y="3789"/>
                </a:lnTo>
                <a:lnTo>
                  <a:pt x="3105" y="6172"/>
                </a:lnTo>
                <a:lnTo>
                  <a:pt x="8128" y="6401"/>
                </a:lnTo>
                <a:lnTo>
                  <a:pt x="8069" y="5549"/>
                </a:lnTo>
                <a:lnTo>
                  <a:pt x="4078" y="4710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50"/>
          <p:cNvSpPr/>
          <p:nvPr/>
        </p:nvSpPr>
        <p:spPr>
          <a:xfrm>
            <a:off x="3550926" y="1140190"/>
            <a:ext cx="169377" cy="82485"/>
          </a:xfrm>
          <a:custGeom>
            <a:rect b="b" l="l" r="r" t="t"/>
            <a:pathLst>
              <a:path extrusionOk="0" h="1198" w="2460">
                <a:moveTo>
                  <a:pt x="0" y="1"/>
                </a:moveTo>
                <a:lnTo>
                  <a:pt x="59" y="853"/>
                </a:lnTo>
                <a:lnTo>
                  <a:pt x="1110" y="864"/>
                </a:lnTo>
                <a:cubicBezTo>
                  <a:pt x="1110" y="864"/>
                  <a:pt x="2008" y="1197"/>
                  <a:pt x="2250" y="1197"/>
                </a:cubicBezTo>
                <a:cubicBezTo>
                  <a:pt x="2261" y="1197"/>
                  <a:pt x="2271" y="1196"/>
                  <a:pt x="2279" y="1195"/>
                </a:cubicBezTo>
                <a:cubicBezTo>
                  <a:pt x="2460" y="1156"/>
                  <a:pt x="2387" y="903"/>
                  <a:pt x="2387" y="903"/>
                </a:cubicBezTo>
                <a:lnTo>
                  <a:pt x="1075" y="63"/>
                </a:ln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50"/>
          <p:cNvSpPr/>
          <p:nvPr/>
        </p:nvSpPr>
        <p:spPr>
          <a:xfrm>
            <a:off x="3543421" y="1132754"/>
            <a:ext cx="181908" cy="96600"/>
          </a:xfrm>
          <a:custGeom>
            <a:rect b="b" l="l" r="r" t="t"/>
            <a:pathLst>
              <a:path extrusionOk="0" h="1403" w="2642">
                <a:moveTo>
                  <a:pt x="214" y="213"/>
                </a:moveTo>
                <a:lnTo>
                  <a:pt x="1153" y="269"/>
                </a:lnTo>
                <a:lnTo>
                  <a:pt x="2409" y="1073"/>
                </a:lnTo>
                <a:cubicBezTo>
                  <a:pt x="2416" y="1107"/>
                  <a:pt x="2416" y="1160"/>
                  <a:pt x="2398" y="1188"/>
                </a:cubicBezTo>
                <a:cubicBezTo>
                  <a:pt x="2395" y="1194"/>
                  <a:pt x="2388" y="1202"/>
                  <a:pt x="2367" y="1205"/>
                </a:cubicBezTo>
                <a:cubicBezTo>
                  <a:pt x="2363" y="1206"/>
                  <a:pt x="2357" y="1206"/>
                  <a:pt x="2350" y="1206"/>
                </a:cubicBezTo>
                <a:cubicBezTo>
                  <a:pt x="2217" y="1206"/>
                  <a:pt x="1691" y="1044"/>
                  <a:pt x="1253" y="881"/>
                </a:cubicBezTo>
                <a:lnTo>
                  <a:pt x="262" y="860"/>
                </a:lnTo>
                <a:lnTo>
                  <a:pt x="214" y="213"/>
                </a:lnTo>
                <a:close/>
                <a:moveTo>
                  <a:pt x="1" y="1"/>
                </a:moveTo>
                <a:lnTo>
                  <a:pt x="78" y="1059"/>
                </a:lnTo>
                <a:lnTo>
                  <a:pt x="1202" y="1073"/>
                </a:lnTo>
                <a:cubicBezTo>
                  <a:pt x="1441" y="1160"/>
                  <a:pt x="2120" y="1403"/>
                  <a:pt x="2364" y="1403"/>
                </a:cubicBezTo>
                <a:cubicBezTo>
                  <a:pt x="2381" y="1403"/>
                  <a:pt x="2395" y="1400"/>
                  <a:pt x="2406" y="1400"/>
                </a:cubicBezTo>
                <a:cubicBezTo>
                  <a:pt x="2478" y="1386"/>
                  <a:pt x="2534" y="1348"/>
                  <a:pt x="2569" y="1289"/>
                </a:cubicBezTo>
                <a:cubicBezTo>
                  <a:pt x="2642" y="1167"/>
                  <a:pt x="2597" y="1000"/>
                  <a:pt x="2594" y="982"/>
                </a:cubicBezTo>
                <a:lnTo>
                  <a:pt x="2583" y="948"/>
                </a:lnTo>
                <a:lnTo>
                  <a:pt x="1216" y="74"/>
                </a:lnTo>
                <a:lnTo>
                  <a:pt x="1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50"/>
          <p:cNvSpPr/>
          <p:nvPr/>
        </p:nvSpPr>
        <p:spPr>
          <a:xfrm>
            <a:off x="3554713" y="1182190"/>
            <a:ext cx="90403" cy="42620"/>
          </a:xfrm>
          <a:custGeom>
            <a:rect b="b" l="l" r="r" t="t"/>
            <a:pathLst>
              <a:path extrusionOk="0" h="619" w="1313">
                <a:moveTo>
                  <a:pt x="693" y="0"/>
                </a:moveTo>
                <a:lnTo>
                  <a:pt x="1" y="111"/>
                </a:lnTo>
                <a:lnTo>
                  <a:pt x="1128" y="619"/>
                </a:lnTo>
                <a:cubicBezTo>
                  <a:pt x="1128" y="619"/>
                  <a:pt x="1312" y="365"/>
                  <a:pt x="1055" y="254"/>
                </a:cubicBezTo>
                <a:lnTo>
                  <a:pt x="69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50"/>
          <p:cNvSpPr/>
          <p:nvPr/>
        </p:nvSpPr>
        <p:spPr>
          <a:xfrm>
            <a:off x="3551821" y="1176682"/>
            <a:ext cx="94053" cy="55151"/>
          </a:xfrm>
          <a:custGeom>
            <a:rect b="b" l="l" r="r" t="t"/>
            <a:pathLst>
              <a:path extrusionOk="0" h="801" w="1366">
                <a:moveTo>
                  <a:pt x="791" y="0"/>
                </a:moveTo>
                <a:lnTo>
                  <a:pt x="676" y="160"/>
                </a:lnTo>
                <a:lnTo>
                  <a:pt x="1041" y="418"/>
                </a:lnTo>
                <a:cubicBezTo>
                  <a:pt x="1048" y="421"/>
                  <a:pt x="1052" y="424"/>
                  <a:pt x="1059" y="428"/>
                </a:cubicBezTo>
                <a:cubicBezTo>
                  <a:pt x="1121" y="452"/>
                  <a:pt x="1128" y="484"/>
                  <a:pt x="1131" y="490"/>
                </a:cubicBezTo>
                <a:cubicBezTo>
                  <a:pt x="1139" y="514"/>
                  <a:pt x="1136" y="546"/>
                  <a:pt x="1125" y="570"/>
                </a:cubicBezTo>
                <a:lnTo>
                  <a:pt x="81" y="101"/>
                </a:lnTo>
                <a:lnTo>
                  <a:pt x="1" y="278"/>
                </a:lnTo>
                <a:lnTo>
                  <a:pt x="1131" y="790"/>
                </a:lnTo>
                <a:cubicBezTo>
                  <a:pt x="1142" y="797"/>
                  <a:pt x="1156" y="800"/>
                  <a:pt x="1170" y="800"/>
                </a:cubicBezTo>
                <a:cubicBezTo>
                  <a:pt x="1202" y="800"/>
                  <a:pt x="1232" y="782"/>
                  <a:pt x="1253" y="758"/>
                </a:cubicBezTo>
                <a:cubicBezTo>
                  <a:pt x="1264" y="741"/>
                  <a:pt x="1365" y="591"/>
                  <a:pt x="1323" y="438"/>
                </a:cubicBezTo>
                <a:cubicBezTo>
                  <a:pt x="1306" y="383"/>
                  <a:pt x="1264" y="302"/>
                  <a:pt x="1149" y="251"/>
                </a:cubicBezTo>
                <a:lnTo>
                  <a:pt x="791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50"/>
          <p:cNvSpPr/>
          <p:nvPr/>
        </p:nvSpPr>
        <p:spPr>
          <a:xfrm>
            <a:off x="6548084" y="1849480"/>
            <a:ext cx="171994" cy="232997"/>
          </a:xfrm>
          <a:custGeom>
            <a:rect b="b" l="l" r="r" t="t"/>
            <a:pathLst>
              <a:path extrusionOk="0" h="3384" w="2498">
                <a:moveTo>
                  <a:pt x="1935" y="0"/>
                </a:moveTo>
                <a:cubicBezTo>
                  <a:pt x="1739" y="0"/>
                  <a:pt x="1499" y="58"/>
                  <a:pt x="1245" y="182"/>
                </a:cubicBezTo>
                <a:cubicBezTo>
                  <a:pt x="539" y="527"/>
                  <a:pt x="167" y="1397"/>
                  <a:pt x="163" y="1648"/>
                </a:cubicBezTo>
                <a:cubicBezTo>
                  <a:pt x="156" y="1894"/>
                  <a:pt x="0" y="3383"/>
                  <a:pt x="0" y="3383"/>
                </a:cubicBezTo>
                <a:lnTo>
                  <a:pt x="2042" y="3151"/>
                </a:lnTo>
                <a:cubicBezTo>
                  <a:pt x="2042" y="3151"/>
                  <a:pt x="1952" y="1685"/>
                  <a:pt x="2008" y="1306"/>
                </a:cubicBezTo>
                <a:cubicBezTo>
                  <a:pt x="2067" y="927"/>
                  <a:pt x="2411" y="495"/>
                  <a:pt x="2411" y="495"/>
                </a:cubicBezTo>
                <a:cubicBezTo>
                  <a:pt x="2498" y="182"/>
                  <a:pt x="2284" y="0"/>
                  <a:pt x="193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50"/>
          <p:cNvSpPr/>
          <p:nvPr/>
        </p:nvSpPr>
        <p:spPr>
          <a:xfrm>
            <a:off x="6540372" y="1842526"/>
            <a:ext cx="184043" cy="247594"/>
          </a:xfrm>
          <a:custGeom>
            <a:rect b="b" l="l" r="r" t="t"/>
            <a:pathLst>
              <a:path extrusionOk="0" h="3596" w="2673">
                <a:moveTo>
                  <a:pt x="2043" y="200"/>
                </a:moveTo>
                <a:cubicBezTo>
                  <a:pt x="2189" y="200"/>
                  <a:pt x="2297" y="235"/>
                  <a:pt x="2363" y="287"/>
                </a:cubicBezTo>
                <a:cubicBezTo>
                  <a:pt x="2436" y="350"/>
                  <a:pt x="2457" y="437"/>
                  <a:pt x="2429" y="554"/>
                </a:cubicBezTo>
                <a:cubicBezTo>
                  <a:pt x="2363" y="642"/>
                  <a:pt x="2075" y="1031"/>
                  <a:pt x="2022" y="1394"/>
                </a:cubicBezTo>
                <a:cubicBezTo>
                  <a:pt x="1970" y="1728"/>
                  <a:pt x="2029" y="2830"/>
                  <a:pt x="2046" y="3164"/>
                </a:cubicBezTo>
                <a:lnTo>
                  <a:pt x="223" y="3369"/>
                </a:lnTo>
                <a:cubicBezTo>
                  <a:pt x="262" y="3008"/>
                  <a:pt x="369" y="1961"/>
                  <a:pt x="373" y="1749"/>
                </a:cubicBezTo>
                <a:cubicBezTo>
                  <a:pt x="379" y="1522"/>
                  <a:pt x="742" y="694"/>
                  <a:pt x="1399" y="371"/>
                </a:cubicBezTo>
                <a:cubicBezTo>
                  <a:pt x="1649" y="249"/>
                  <a:pt x="1872" y="200"/>
                  <a:pt x="2043" y="200"/>
                </a:cubicBezTo>
                <a:close/>
                <a:moveTo>
                  <a:pt x="2049" y="0"/>
                </a:moveTo>
                <a:cubicBezTo>
                  <a:pt x="1831" y="0"/>
                  <a:pt x="1574" y="65"/>
                  <a:pt x="1312" y="193"/>
                </a:cubicBezTo>
                <a:cubicBezTo>
                  <a:pt x="578" y="551"/>
                  <a:pt x="182" y="1442"/>
                  <a:pt x="175" y="1744"/>
                </a:cubicBezTo>
                <a:cubicBezTo>
                  <a:pt x="167" y="1985"/>
                  <a:pt x="15" y="3456"/>
                  <a:pt x="15" y="3474"/>
                </a:cubicBezTo>
                <a:lnTo>
                  <a:pt x="0" y="3596"/>
                </a:lnTo>
                <a:lnTo>
                  <a:pt x="2258" y="3342"/>
                </a:lnTo>
                <a:lnTo>
                  <a:pt x="2252" y="3247"/>
                </a:lnTo>
                <a:cubicBezTo>
                  <a:pt x="2252" y="3231"/>
                  <a:pt x="2161" y="1786"/>
                  <a:pt x="2216" y="1425"/>
                </a:cubicBezTo>
                <a:cubicBezTo>
                  <a:pt x="2269" y="1073"/>
                  <a:pt x="2596" y="666"/>
                  <a:pt x="2600" y="659"/>
                </a:cubicBezTo>
                <a:lnTo>
                  <a:pt x="2617" y="625"/>
                </a:lnTo>
                <a:cubicBezTo>
                  <a:pt x="2672" y="423"/>
                  <a:pt x="2627" y="249"/>
                  <a:pt x="2488" y="134"/>
                </a:cubicBezTo>
                <a:cubicBezTo>
                  <a:pt x="2381" y="44"/>
                  <a:pt x="2228" y="0"/>
                  <a:pt x="2049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50"/>
          <p:cNvSpPr/>
          <p:nvPr/>
        </p:nvSpPr>
        <p:spPr>
          <a:xfrm>
            <a:off x="6562474" y="1939883"/>
            <a:ext cx="118839" cy="125312"/>
          </a:xfrm>
          <a:custGeom>
            <a:rect b="b" l="l" r="r" t="t"/>
            <a:pathLst>
              <a:path extrusionOk="0" h="1820" w="1726">
                <a:moveTo>
                  <a:pt x="640" y="1"/>
                </a:moveTo>
                <a:cubicBezTo>
                  <a:pt x="577" y="1"/>
                  <a:pt x="532" y="4"/>
                  <a:pt x="514" y="21"/>
                </a:cubicBezTo>
                <a:cubicBezTo>
                  <a:pt x="490" y="42"/>
                  <a:pt x="455" y="87"/>
                  <a:pt x="418" y="142"/>
                </a:cubicBezTo>
                <a:cubicBezTo>
                  <a:pt x="334" y="261"/>
                  <a:pt x="215" y="428"/>
                  <a:pt x="38" y="553"/>
                </a:cubicBezTo>
                <a:cubicBezTo>
                  <a:pt x="28" y="672"/>
                  <a:pt x="13" y="825"/>
                  <a:pt x="0" y="988"/>
                </a:cubicBezTo>
                <a:cubicBezTo>
                  <a:pt x="195" y="943"/>
                  <a:pt x="448" y="891"/>
                  <a:pt x="647" y="852"/>
                </a:cubicBezTo>
                <a:cubicBezTo>
                  <a:pt x="1019" y="786"/>
                  <a:pt x="1190" y="717"/>
                  <a:pt x="1190" y="717"/>
                </a:cubicBezTo>
                <a:lnTo>
                  <a:pt x="1190" y="717"/>
                </a:lnTo>
                <a:lnTo>
                  <a:pt x="1127" y="1820"/>
                </a:lnTo>
                <a:lnTo>
                  <a:pt x="1725" y="1750"/>
                </a:lnTo>
                <a:cubicBezTo>
                  <a:pt x="1712" y="1462"/>
                  <a:pt x="1666" y="602"/>
                  <a:pt x="1683" y="157"/>
                </a:cubicBezTo>
                <a:lnTo>
                  <a:pt x="1683" y="157"/>
                </a:lnTo>
                <a:cubicBezTo>
                  <a:pt x="1656" y="160"/>
                  <a:pt x="1624" y="163"/>
                  <a:pt x="1597" y="163"/>
                </a:cubicBezTo>
                <a:cubicBezTo>
                  <a:pt x="1555" y="163"/>
                  <a:pt x="1513" y="157"/>
                  <a:pt x="1478" y="147"/>
                </a:cubicBezTo>
                <a:cubicBezTo>
                  <a:pt x="1207" y="66"/>
                  <a:pt x="835" y="1"/>
                  <a:pt x="640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50"/>
          <p:cNvSpPr/>
          <p:nvPr/>
        </p:nvSpPr>
        <p:spPr>
          <a:xfrm>
            <a:off x="6555244" y="1949178"/>
            <a:ext cx="133436" cy="122489"/>
          </a:xfrm>
          <a:custGeom>
            <a:rect b="b" l="l" r="r" t="t"/>
            <a:pathLst>
              <a:path extrusionOk="0" h="1779" w="1938">
                <a:moveTo>
                  <a:pt x="143" y="418"/>
                </a:moveTo>
                <a:lnTo>
                  <a:pt x="143" y="418"/>
                </a:lnTo>
                <a:cubicBezTo>
                  <a:pt x="112" y="439"/>
                  <a:pt x="73" y="463"/>
                  <a:pt x="38" y="481"/>
                </a:cubicBezTo>
                <a:cubicBezTo>
                  <a:pt x="28" y="596"/>
                  <a:pt x="14" y="731"/>
                  <a:pt x="1" y="874"/>
                </a:cubicBezTo>
                <a:cubicBezTo>
                  <a:pt x="35" y="868"/>
                  <a:pt x="67" y="860"/>
                  <a:pt x="105" y="853"/>
                </a:cubicBezTo>
                <a:cubicBezTo>
                  <a:pt x="118" y="690"/>
                  <a:pt x="133" y="537"/>
                  <a:pt x="143" y="418"/>
                </a:cubicBezTo>
                <a:close/>
                <a:moveTo>
                  <a:pt x="1889" y="1"/>
                </a:moveTo>
                <a:cubicBezTo>
                  <a:pt x="1854" y="12"/>
                  <a:pt x="1823" y="18"/>
                  <a:pt x="1788" y="22"/>
                </a:cubicBezTo>
                <a:cubicBezTo>
                  <a:pt x="1771" y="467"/>
                  <a:pt x="1817" y="1327"/>
                  <a:pt x="1830" y="1615"/>
                </a:cubicBezTo>
                <a:lnTo>
                  <a:pt x="1232" y="1685"/>
                </a:lnTo>
                <a:lnTo>
                  <a:pt x="1225" y="1772"/>
                </a:lnTo>
                <a:cubicBezTo>
                  <a:pt x="1225" y="1772"/>
                  <a:pt x="1242" y="1775"/>
                  <a:pt x="1270" y="1779"/>
                </a:cubicBezTo>
                <a:lnTo>
                  <a:pt x="1938" y="1703"/>
                </a:lnTo>
                <a:cubicBezTo>
                  <a:pt x="1938" y="1703"/>
                  <a:pt x="1862" y="516"/>
                  <a:pt x="1889" y="1"/>
                </a:cubicBezTo>
                <a:close/>
              </a:path>
            </a:pathLst>
          </a:custGeom>
          <a:solidFill>
            <a:srgbClr val="2A2B0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50"/>
          <p:cNvSpPr/>
          <p:nvPr/>
        </p:nvSpPr>
        <p:spPr>
          <a:xfrm>
            <a:off x="6429452" y="1678590"/>
            <a:ext cx="397417" cy="306462"/>
          </a:xfrm>
          <a:custGeom>
            <a:rect b="b" l="l" r="r" t="t"/>
            <a:pathLst>
              <a:path extrusionOk="0" h="4451" w="5772">
                <a:moveTo>
                  <a:pt x="2557" y="0"/>
                </a:moveTo>
                <a:cubicBezTo>
                  <a:pt x="1963" y="0"/>
                  <a:pt x="1410" y="263"/>
                  <a:pt x="1104" y="897"/>
                </a:cubicBezTo>
                <a:cubicBezTo>
                  <a:pt x="919" y="1283"/>
                  <a:pt x="801" y="1537"/>
                  <a:pt x="752" y="1760"/>
                </a:cubicBezTo>
                <a:cubicBezTo>
                  <a:pt x="588" y="1861"/>
                  <a:pt x="164" y="2126"/>
                  <a:pt x="77" y="2198"/>
                </a:cubicBezTo>
                <a:cubicBezTo>
                  <a:pt x="1" y="2264"/>
                  <a:pt x="279" y="2460"/>
                  <a:pt x="429" y="2553"/>
                </a:cubicBezTo>
                <a:cubicBezTo>
                  <a:pt x="137" y="3266"/>
                  <a:pt x="182" y="4021"/>
                  <a:pt x="265" y="4192"/>
                </a:cubicBezTo>
                <a:cubicBezTo>
                  <a:pt x="361" y="4383"/>
                  <a:pt x="697" y="4450"/>
                  <a:pt x="1049" y="4450"/>
                </a:cubicBezTo>
                <a:cubicBezTo>
                  <a:pt x="1236" y="4450"/>
                  <a:pt x="1428" y="4431"/>
                  <a:pt x="1590" y="4401"/>
                </a:cubicBezTo>
                <a:cubicBezTo>
                  <a:pt x="2061" y="4317"/>
                  <a:pt x="2248" y="3865"/>
                  <a:pt x="2377" y="3743"/>
                </a:cubicBezTo>
                <a:cubicBezTo>
                  <a:pt x="2412" y="3710"/>
                  <a:pt x="2488" y="3697"/>
                  <a:pt x="2583" y="3697"/>
                </a:cubicBezTo>
                <a:cubicBezTo>
                  <a:pt x="2845" y="3697"/>
                  <a:pt x="3262" y="3794"/>
                  <a:pt x="3438" y="3847"/>
                </a:cubicBezTo>
                <a:cubicBezTo>
                  <a:pt x="3465" y="3855"/>
                  <a:pt x="3497" y="3859"/>
                  <a:pt x="3531" y="3859"/>
                </a:cubicBezTo>
                <a:cubicBezTo>
                  <a:pt x="3800" y="3859"/>
                  <a:pt x="4266" y="3624"/>
                  <a:pt x="4562" y="3232"/>
                </a:cubicBezTo>
                <a:cubicBezTo>
                  <a:pt x="5772" y="1637"/>
                  <a:pt x="4038" y="0"/>
                  <a:pt x="25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50"/>
          <p:cNvSpPr/>
          <p:nvPr/>
        </p:nvSpPr>
        <p:spPr>
          <a:xfrm>
            <a:off x="6426836" y="1671774"/>
            <a:ext cx="360581" cy="320164"/>
          </a:xfrm>
          <a:custGeom>
            <a:rect b="b" l="l" r="r" t="t"/>
            <a:pathLst>
              <a:path extrusionOk="0" h="4650" w="5237">
                <a:moveTo>
                  <a:pt x="2596" y="200"/>
                </a:moveTo>
                <a:cubicBezTo>
                  <a:pt x="3441" y="200"/>
                  <a:pt x="4360" y="756"/>
                  <a:pt x="4732" y="1501"/>
                </a:cubicBezTo>
                <a:cubicBezTo>
                  <a:pt x="4938" y="1911"/>
                  <a:pt x="5070" y="2551"/>
                  <a:pt x="4523" y="3272"/>
                </a:cubicBezTo>
                <a:cubicBezTo>
                  <a:pt x="4239" y="3647"/>
                  <a:pt x="3795" y="3861"/>
                  <a:pt x="3571" y="3861"/>
                </a:cubicBezTo>
                <a:cubicBezTo>
                  <a:pt x="3546" y="3861"/>
                  <a:pt x="3523" y="3858"/>
                  <a:pt x="3504" y="3853"/>
                </a:cubicBezTo>
                <a:cubicBezTo>
                  <a:pt x="3497" y="3850"/>
                  <a:pt x="2986" y="3698"/>
                  <a:pt x="2634" y="3698"/>
                </a:cubicBezTo>
                <a:cubicBezTo>
                  <a:pt x="2509" y="3698"/>
                  <a:pt x="2404" y="3717"/>
                  <a:pt x="2349" y="3769"/>
                </a:cubicBezTo>
                <a:cubicBezTo>
                  <a:pt x="2311" y="3807"/>
                  <a:pt x="2272" y="3859"/>
                  <a:pt x="2227" y="3922"/>
                </a:cubicBezTo>
                <a:cubicBezTo>
                  <a:pt x="2099" y="4103"/>
                  <a:pt x="1924" y="4346"/>
                  <a:pt x="1611" y="4402"/>
                </a:cubicBezTo>
                <a:cubicBezTo>
                  <a:pt x="1443" y="4433"/>
                  <a:pt x="1263" y="4449"/>
                  <a:pt x="1094" y="4449"/>
                </a:cubicBezTo>
                <a:cubicBezTo>
                  <a:pt x="756" y="4449"/>
                  <a:pt x="460" y="4385"/>
                  <a:pt x="390" y="4245"/>
                </a:cubicBezTo>
                <a:cubicBezTo>
                  <a:pt x="331" y="4124"/>
                  <a:pt x="268" y="3404"/>
                  <a:pt x="561" y="2690"/>
                </a:cubicBezTo>
                <a:lnTo>
                  <a:pt x="592" y="2614"/>
                </a:lnTo>
                <a:lnTo>
                  <a:pt x="519" y="2569"/>
                </a:lnTo>
                <a:cubicBezTo>
                  <a:pt x="345" y="2457"/>
                  <a:pt x="258" y="2381"/>
                  <a:pt x="220" y="2342"/>
                </a:cubicBezTo>
                <a:cubicBezTo>
                  <a:pt x="317" y="2273"/>
                  <a:pt x="543" y="2127"/>
                  <a:pt x="843" y="1942"/>
                </a:cubicBezTo>
                <a:lnTo>
                  <a:pt x="877" y="1921"/>
                </a:lnTo>
                <a:lnTo>
                  <a:pt x="888" y="1880"/>
                </a:lnTo>
                <a:cubicBezTo>
                  <a:pt x="933" y="1668"/>
                  <a:pt x="1047" y="1420"/>
                  <a:pt x="1232" y="1038"/>
                </a:cubicBezTo>
                <a:cubicBezTo>
                  <a:pt x="1493" y="502"/>
                  <a:pt x="1973" y="203"/>
                  <a:pt x="2582" y="200"/>
                </a:cubicBezTo>
                <a:close/>
                <a:moveTo>
                  <a:pt x="2582" y="1"/>
                </a:moveTo>
                <a:cubicBezTo>
                  <a:pt x="1890" y="4"/>
                  <a:pt x="1347" y="346"/>
                  <a:pt x="1055" y="954"/>
                </a:cubicBezTo>
                <a:cubicBezTo>
                  <a:pt x="874" y="1323"/>
                  <a:pt x="759" y="1573"/>
                  <a:pt x="703" y="1796"/>
                </a:cubicBezTo>
                <a:cubicBezTo>
                  <a:pt x="480" y="1936"/>
                  <a:pt x="136" y="2151"/>
                  <a:pt x="53" y="2220"/>
                </a:cubicBezTo>
                <a:cubicBezTo>
                  <a:pt x="18" y="2252"/>
                  <a:pt x="0" y="2294"/>
                  <a:pt x="4" y="2336"/>
                </a:cubicBezTo>
                <a:cubicBezTo>
                  <a:pt x="8" y="2381"/>
                  <a:pt x="14" y="2471"/>
                  <a:pt x="345" y="2690"/>
                </a:cubicBezTo>
                <a:cubicBezTo>
                  <a:pt x="80" y="3394"/>
                  <a:pt x="119" y="4138"/>
                  <a:pt x="212" y="4333"/>
                </a:cubicBezTo>
                <a:cubicBezTo>
                  <a:pt x="334" y="4576"/>
                  <a:pt x="718" y="4649"/>
                  <a:pt x="1086" y="4649"/>
                </a:cubicBezTo>
                <a:cubicBezTo>
                  <a:pt x="1294" y="4649"/>
                  <a:pt x="1497" y="4625"/>
                  <a:pt x="1646" y="4597"/>
                </a:cubicBezTo>
                <a:cubicBezTo>
                  <a:pt x="2043" y="4527"/>
                  <a:pt x="2258" y="4221"/>
                  <a:pt x="2388" y="4036"/>
                </a:cubicBezTo>
                <a:cubicBezTo>
                  <a:pt x="2425" y="3981"/>
                  <a:pt x="2460" y="3936"/>
                  <a:pt x="2484" y="3915"/>
                </a:cubicBezTo>
                <a:cubicBezTo>
                  <a:pt x="2504" y="3900"/>
                  <a:pt x="2548" y="3894"/>
                  <a:pt x="2610" y="3894"/>
                </a:cubicBezTo>
                <a:cubicBezTo>
                  <a:pt x="2806" y="3894"/>
                  <a:pt x="3175" y="3961"/>
                  <a:pt x="3448" y="4041"/>
                </a:cubicBezTo>
                <a:cubicBezTo>
                  <a:pt x="3484" y="4051"/>
                  <a:pt x="3524" y="4056"/>
                  <a:pt x="3568" y="4056"/>
                </a:cubicBezTo>
                <a:cubicBezTo>
                  <a:pt x="3877" y="4056"/>
                  <a:pt x="4366" y="3807"/>
                  <a:pt x="4680" y="3389"/>
                </a:cubicBezTo>
                <a:cubicBezTo>
                  <a:pt x="5153" y="2767"/>
                  <a:pt x="5237" y="2064"/>
                  <a:pt x="4909" y="1410"/>
                </a:cubicBezTo>
                <a:cubicBezTo>
                  <a:pt x="4506" y="606"/>
                  <a:pt x="3511" y="1"/>
                  <a:pt x="2596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50"/>
          <p:cNvSpPr/>
          <p:nvPr/>
        </p:nvSpPr>
        <p:spPr>
          <a:xfrm>
            <a:off x="6473999" y="1886178"/>
            <a:ext cx="214682" cy="92056"/>
          </a:xfrm>
          <a:custGeom>
            <a:rect b="b" l="l" r="r" t="t"/>
            <a:pathLst>
              <a:path extrusionOk="0" h="1337" w="3118">
                <a:moveTo>
                  <a:pt x="2234" y="1"/>
                </a:moveTo>
                <a:cubicBezTo>
                  <a:pt x="2234" y="1"/>
                  <a:pt x="2269" y="171"/>
                  <a:pt x="1932" y="307"/>
                </a:cubicBezTo>
                <a:cubicBezTo>
                  <a:pt x="1591" y="442"/>
                  <a:pt x="1521" y="342"/>
                  <a:pt x="1420" y="582"/>
                </a:cubicBezTo>
                <a:cubicBezTo>
                  <a:pt x="1319" y="818"/>
                  <a:pt x="1215" y="1089"/>
                  <a:pt x="742" y="1191"/>
                </a:cubicBezTo>
                <a:cubicBezTo>
                  <a:pt x="508" y="1243"/>
                  <a:pt x="227" y="1274"/>
                  <a:pt x="1" y="1295"/>
                </a:cubicBezTo>
                <a:cubicBezTo>
                  <a:pt x="116" y="1323"/>
                  <a:pt x="258" y="1337"/>
                  <a:pt x="412" y="1337"/>
                </a:cubicBezTo>
                <a:cubicBezTo>
                  <a:pt x="579" y="1337"/>
                  <a:pt x="759" y="1319"/>
                  <a:pt x="926" y="1288"/>
                </a:cubicBezTo>
                <a:cubicBezTo>
                  <a:pt x="1239" y="1232"/>
                  <a:pt x="1414" y="989"/>
                  <a:pt x="1542" y="808"/>
                </a:cubicBezTo>
                <a:cubicBezTo>
                  <a:pt x="1587" y="745"/>
                  <a:pt x="1626" y="693"/>
                  <a:pt x="1664" y="655"/>
                </a:cubicBezTo>
                <a:cubicBezTo>
                  <a:pt x="1719" y="603"/>
                  <a:pt x="1824" y="585"/>
                  <a:pt x="1949" y="585"/>
                </a:cubicBezTo>
                <a:cubicBezTo>
                  <a:pt x="2300" y="585"/>
                  <a:pt x="2812" y="735"/>
                  <a:pt x="2819" y="739"/>
                </a:cubicBezTo>
                <a:cubicBezTo>
                  <a:pt x="2840" y="742"/>
                  <a:pt x="2861" y="745"/>
                  <a:pt x="2888" y="745"/>
                </a:cubicBezTo>
                <a:cubicBezTo>
                  <a:pt x="2923" y="745"/>
                  <a:pt x="2965" y="742"/>
                  <a:pt x="3007" y="731"/>
                </a:cubicBezTo>
                <a:cubicBezTo>
                  <a:pt x="3101" y="488"/>
                  <a:pt x="3118" y="206"/>
                  <a:pt x="3118" y="206"/>
                </a:cubicBezTo>
                <a:lnTo>
                  <a:pt x="2234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50"/>
          <p:cNvSpPr/>
          <p:nvPr/>
        </p:nvSpPr>
        <p:spPr>
          <a:xfrm>
            <a:off x="6457750" y="1926457"/>
            <a:ext cx="223289" cy="58525"/>
          </a:xfrm>
          <a:custGeom>
            <a:rect b="b" l="l" r="r" t="t"/>
            <a:pathLst>
              <a:path extrusionOk="0" h="850" w="3243">
                <a:moveTo>
                  <a:pt x="2185" y="0"/>
                </a:moveTo>
                <a:cubicBezTo>
                  <a:pt x="2060" y="0"/>
                  <a:pt x="1955" y="18"/>
                  <a:pt x="1900" y="70"/>
                </a:cubicBezTo>
                <a:cubicBezTo>
                  <a:pt x="1862" y="108"/>
                  <a:pt x="1823" y="160"/>
                  <a:pt x="1778" y="223"/>
                </a:cubicBezTo>
                <a:cubicBezTo>
                  <a:pt x="1650" y="404"/>
                  <a:pt x="1475" y="647"/>
                  <a:pt x="1162" y="703"/>
                </a:cubicBezTo>
                <a:cubicBezTo>
                  <a:pt x="995" y="734"/>
                  <a:pt x="815" y="752"/>
                  <a:pt x="648" y="752"/>
                </a:cubicBezTo>
                <a:cubicBezTo>
                  <a:pt x="494" y="752"/>
                  <a:pt x="352" y="738"/>
                  <a:pt x="237" y="710"/>
                </a:cubicBezTo>
                <a:cubicBezTo>
                  <a:pt x="147" y="721"/>
                  <a:pt x="66" y="727"/>
                  <a:pt x="0" y="731"/>
                </a:cubicBezTo>
                <a:cubicBezTo>
                  <a:pt x="153" y="818"/>
                  <a:pt x="394" y="849"/>
                  <a:pt x="644" y="849"/>
                </a:cubicBezTo>
                <a:cubicBezTo>
                  <a:pt x="828" y="849"/>
                  <a:pt x="1020" y="832"/>
                  <a:pt x="1179" y="801"/>
                </a:cubicBezTo>
                <a:cubicBezTo>
                  <a:pt x="1650" y="717"/>
                  <a:pt x="1837" y="265"/>
                  <a:pt x="1966" y="143"/>
                </a:cubicBezTo>
                <a:cubicBezTo>
                  <a:pt x="2001" y="108"/>
                  <a:pt x="2077" y="98"/>
                  <a:pt x="2171" y="98"/>
                </a:cubicBezTo>
                <a:cubicBezTo>
                  <a:pt x="2432" y="98"/>
                  <a:pt x="2849" y="196"/>
                  <a:pt x="3027" y="247"/>
                </a:cubicBezTo>
                <a:cubicBezTo>
                  <a:pt x="3052" y="254"/>
                  <a:pt x="3079" y="258"/>
                  <a:pt x="3111" y="258"/>
                </a:cubicBezTo>
                <a:cubicBezTo>
                  <a:pt x="3135" y="258"/>
                  <a:pt x="3166" y="254"/>
                  <a:pt x="3198" y="251"/>
                </a:cubicBezTo>
                <a:cubicBezTo>
                  <a:pt x="3215" y="216"/>
                  <a:pt x="3229" y="181"/>
                  <a:pt x="3243" y="146"/>
                </a:cubicBezTo>
                <a:lnTo>
                  <a:pt x="3243" y="146"/>
                </a:lnTo>
                <a:cubicBezTo>
                  <a:pt x="3201" y="157"/>
                  <a:pt x="3159" y="160"/>
                  <a:pt x="3124" y="160"/>
                </a:cubicBezTo>
                <a:cubicBezTo>
                  <a:pt x="3097" y="160"/>
                  <a:pt x="3076" y="157"/>
                  <a:pt x="3055" y="154"/>
                </a:cubicBezTo>
                <a:cubicBezTo>
                  <a:pt x="3048" y="150"/>
                  <a:pt x="2536" y="0"/>
                  <a:pt x="2185" y="0"/>
                </a:cubicBezTo>
                <a:close/>
              </a:path>
            </a:pathLst>
          </a:custGeom>
          <a:solidFill>
            <a:srgbClr val="2A2B0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50"/>
          <p:cNvSpPr/>
          <p:nvPr/>
        </p:nvSpPr>
        <p:spPr>
          <a:xfrm>
            <a:off x="6500645" y="1798254"/>
            <a:ext cx="17971" cy="24580"/>
          </a:xfrm>
          <a:custGeom>
            <a:rect b="b" l="l" r="r" t="t"/>
            <a:pathLst>
              <a:path extrusionOk="0" h="357" w="261">
                <a:moveTo>
                  <a:pt x="189" y="0"/>
                </a:moveTo>
                <a:cubicBezTo>
                  <a:pt x="143" y="0"/>
                  <a:pt x="82" y="56"/>
                  <a:pt x="45" y="140"/>
                </a:cubicBezTo>
                <a:cubicBezTo>
                  <a:pt x="0" y="234"/>
                  <a:pt x="4" y="328"/>
                  <a:pt x="52" y="352"/>
                </a:cubicBezTo>
                <a:cubicBezTo>
                  <a:pt x="59" y="355"/>
                  <a:pt x="66" y="357"/>
                  <a:pt x="73" y="357"/>
                </a:cubicBezTo>
                <a:cubicBezTo>
                  <a:pt x="120" y="357"/>
                  <a:pt x="180" y="301"/>
                  <a:pt x="219" y="216"/>
                </a:cubicBezTo>
                <a:cubicBezTo>
                  <a:pt x="261" y="123"/>
                  <a:pt x="258" y="28"/>
                  <a:pt x="209" y="4"/>
                </a:cubicBezTo>
                <a:cubicBezTo>
                  <a:pt x="203" y="1"/>
                  <a:pt x="196" y="0"/>
                  <a:pt x="189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50"/>
          <p:cNvSpPr/>
          <p:nvPr/>
        </p:nvSpPr>
        <p:spPr>
          <a:xfrm>
            <a:off x="6508976" y="1765412"/>
            <a:ext cx="24030" cy="24098"/>
          </a:xfrm>
          <a:custGeom>
            <a:rect b="b" l="l" r="r" t="t"/>
            <a:pathLst>
              <a:path extrusionOk="0" h="350" w="349">
                <a:moveTo>
                  <a:pt x="152" y="1"/>
                </a:moveTo>
                <a:cubicBezTo>
                  <a:pt x="99" y="1"/>
                  <a:pt x="49" y="28"/>
                  <a:pt x="26" y="50"/>
                </a:cubicBezTo>
                <a:cubicBezTo>
                  <a:pt x="5" y="67"/>
                  <a:pt x="0" y="99"/>
                  <a:pt x="21" y="120"/>
                </a:cubicBezTo>
                <a:cubicBezTo>
                  <a:pt x="30" y="131"/>
                  <a:pt x="43" y="136"/>
                  <a:pt x="57" y="136"/>
                </a:cubicBezTo>
                <a:cubicBezTo>
                  <a:pt x="69" y="136"/>
                  <a:pt x="81" y="131"/>
                  <a:pt x="91" y="123"/>
                </a:cubicBezTo>
                <a:cubicBezTo>
                  <a:pt x="91" y="123"/>
                  <a:pt x="120" y="99"/>
                  <a:pt x="148" y="99"/>
                </a:cubicBezTo>
                <a:cubicBezTo>
                  <a:pt x="153" y="99"/>
                  <a:pt x="159" y="100"/>
                  <a:pt x="164" y="102"/>
                </a:cubicBezTo>
                <a:cubicBezTo>
                  <a:pt x="182" y="109"/>
                  <a:pt x="227" y="144"/>
                  <a:pt x="244" y="304"/>
                </a:cubicBezTo>
                <a:cubicBezTo>
                  <a:pt x="248" y="332"/>
                  <a:pt x="268" y="349"/>
                  <a:pt x="297" y="349"/>
                </a:cubicBezTo>
                <a:lnTo>
                  <a:pt x="300" y="349"/>
                </a:lnTo>
                <a:cubicBezTo>
                  <a:pt x="328" y="346"/>
                  <a:pt x="349" y="322"/>
                  <a:pt x="345" y="293"/>
                </a:cubicBezTo>
                <a:cubicBezTo>
                  <a:pt x="324" y="134"/>
                  <a:pt x="276" y="40"/>
                  <a:pt x="199" y="9"/>
                </a:cubicBezTo>
                <a:cubicBezTo>
                  <a:pt x="183" y="3"/>
                  <a:pt x="167" y="1"/>
                  <a:pt x="152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50"/>
          <p:cNvSpPr/>
          <p:nvPr/>
        </p:nvSpPr>
        <p:spPr>
          <a:xfrm>
            <a:off x="6452242" y="1877365"/>
            <a:ext cx="31466" cy="19898"/>
          </a:xfrm>
          <a:custGeom>
            <a:rect b="b" l="l" r="r" t="t"/>
            <a:pathLst>
              <a:path extrusionOk="0" h="289" w="457">
                <a:moveTo>
                  <a:pt x="52" y="0"/>
                </a:moveTo>
                <a:cubicBezTo>
                  <a:pt x="25" y="0"/>
                  <a:pt x="0" y="24"/>
                  <a:pt x="0" y="48"/>
                </a:cubicBezTo>
                <a:cubicBezTo>
                  <a:pt x="0" y="59"/>
                  <a:pt x="7" y="289"/>
                  <a:pt x="407" y="289"/>
                </a:cubicBezTo>
                <a:cubicBezTo>
                  <a:pt x="435" y="289"/>
                  <a:pt x="456" y="268"/>
                  <a:pt x="456" y="241"/>
                </a:cubicBezTo>
                <a:cubicBezTo>
                  <a:pt x="456" y="212"/>
                  <a:pt x="435" y="191"/>
                  <a:pt x="407" y="191"/>
                </a:cubicBezTo>
                <a:cubicBezTo>
                  <a:pt x="111" y="191"/>
                  <a:pt x="101" y="56"/>
                  <a:pt x="101" y="48"/>
                </a:cubicBezTo>
                <a:cubicBezTo>
                  <a:pt x="101" y="21"/>
                  <a:pt x="77" y="0"/>
                  <a:pt x="52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50"/>
          <p:cNvSpPr/>
          <p:nvPr/>
        </p:nvSpPr>
        <p:spPr>
          <a:xfrm>
            <a:off x="6336984" y="2773541"/>
            <a:ext cx="347705" cy="1430342"/>
          </a:xfrm>
          <a:custGeom>
            <a:rect b="b" l="l" r="r" t="t"/>
            <a:pathLst>
              <a:path extrusionOk="0" h="20774" w="5050">
                <a:moveTo>
                  <a:pt x="1243" y="0"/>
                </a:moveTo>
                <a:lnTo>
                  <a:pt x="1086" y="1931"/>
                </a:lnTo>
                <a:cubicBezTo>
                  <a:pt x="1086" y="1931"/>
                  <a:pt x="1" y="9644"/>
                  <a:pt x="53" y="10531"/>
                </a:cubicBezTo>
                <a:cubicBezTo>
                  <a:pt x="105" y="11419"/>
                  <a:pt x="220" y="20565"/>
                  <a:pt x="220" y="20565"/>
                </a:cubicBezTo>
                <a:lnTo>
                  <a:pt x="1525" y="20774"/>
                </a:lnTo>
                <a:lnTo>
                  <a:pt x="2993" y="10625"/>
                </a:lnTo>
                <a:lnTo>
                  <a:pt x="5049" y="313"/>
                </a:lnTo>
                <a:lnTo>
                  <a:pt x="1243" y="0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50"/>
          <p:cNvSpPr/>
          <p:nvPr/>
        </p:nvSpPr>
        <p:spPr>
          <a:xfrm>
            <a:off x="6330030" y="2766036"/>
            <a:ext cx="362990" cy="1445765"/>
          </a:xfrm>
          <a:custGeom>
            <a:rect b="b" l="l" r="r" t="t"/>
            <a:pathLst>
              <a:path extrusionOk="0" h="20998" w="5272">
                <a:moveTo>
                  <a:pt x="1435" y="217"/>
                </a:moveTo>
                <a:lnTo>
                  <a:pt x="5032" y="512"/>
                </a:lnTo>
                <a:lnTo>
                  <a:pt x="2996" y="10720"/>
                </a:lnTo>
                <a:lnTo>
                  <a:pt x="1542" y="20768"/>
                </a:lnTo>
                <a:lnTo>
                  <a:pt x="422" y="20591"/>
                </a:lnTo>
                <a:cubicBezTo>
                  <a:pt x="408" y="19669"/>
                  <a:pt x="300" y="11468"/>
                  <a:pt x="251" y="10633"/>
                </a:cubicBezTo>
                <a:cubicBezTo>
                  <a:pt x="203" y="9767"/>
                  <a:pt x="1274" y="2130"/>
                  <a:pt x="1284" y="2046"/>
                </a:cubicBezTo>
                <a:lnTo>
                  <a:pt x="1435" y="217"/>
                </a:lnTo>
                <a:close/>
                <a:moveTo>
                  <a:pt x="1253" y="0"/>
                </a:moveTo>
                <a:lnTo>
                  <a:pt x="1086" y="2025"/>
                </a:lnTo>
                <a:cubicBezTo>
                  <a:pt x="1045" y="2338"/>
                  <a:pt x="1" y="9760"/>
                  <a:pt x="53" y="10643"/>
                </a:cubicBezTo>
                <a:cubicBezTo>
                  <a:pt x="105" y="11520"/>
                  <a:pt x="224" y="20583"/>
                  <a:pt x="224" y="20674"/>
                </a:cubicBezTo>
                <a:lnTo>
                  <a:pt x="224" y="20758"/>
                </a:lnTo>
                <a:lnTo>
                  <a:pt x="1709" y="20997"/>
                </a:lnTo>
                <a:lnTo>
                  <a:pt x="3191" y="10755"/>
                </a:lnTo>
                <a:lnTo>
                  <a:pt x="5247" y="439"/>
                </a:lnTo>
                <a:lnTo>
                  <a:pt x="5271" y="331"/>
                </a:lnTo>
                <a:lnTo>
                  <a:pt x="1253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50"/>
          <p:cNvSpPr/>
          <p:nvPr/>
        </p:nvSpPr>
        <p:spPr>
          <a:xfrm>
            <a:off x="6405767" y="3257845"/>
            <a:ext cx="135639" cy="918561"/>
          </a:xfrm>
          <a:custGeom>
            <a:rect b="b" l="l" r="r" t="t"/>
            <a:pathLst>
              <a:path extrusionOk="0" h="13341" w="1970">
                <a:moveTo>
                  <a:pt x="1823" y="1"/>
                </a:moveTo>
                <a:cubicBezTo>
                  <a:pt x="1817" y="28"/>
                  <a:pt x="1316" y="2965"/>
                  <a:pt x="943" y="4391"/>
                </a:cubicBezTo>
                <a:cubicBezTo>
                  <a:pt x="564" y="5842"/>
                  <a:pt x="564" y="7314"/>
                  <a:pt x="564" y="8869"/>
                </a:cubicBezTo>
                <a:cubicBezTo>
                  <a:pt x="564" y="10413"/>
                  <a:pt x="7" y="13284"/>
                  <a:pt x="1" y="13312"/>
                </a:cubicBezTo>
                <a:lnTo>
                  <a:pt x="147" y="13340"/>
                </a:lnTo>
                <a:cubicBezTo>
                  <a:pt x="153" y="13312"/>
                  <a:pt x="714" y="10428"/>
                  <a:pt x="714" y="8869"/>
                </a:cubicBezTo>
                <a:cubicBezTo>
                  <a:pt x="714" y="7321"/>
                  <a:pt x="714" y="5863"/>
                  <a:pt x="1089" y="4426"/>
                </a:cubicBezTo>
                <a:cubicBezTo>
                  <a:pt x="1462" y="2996"/>
                  <a:pt x="1963" y="53"/>
                  <a:pt x="1970" y="25"/>
                </a:cubicBezTo>
                <a:lnTo>
                  <a:pt x="1823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50"/>
          <p:cNvSpPr/>
          <p:nvPr/>
        </p:nvSpPr>
        <p:spPr>
          <a:xfrm>
            <a:off x="6457957" y="2707168"/>
            <a:ext cx="373800" cy="1510142"/>
          </a:xfrm>
          <a:custGeom>
            <a:rect b="b" l="l" r="r" t="t"/>
            <a:pathLst>
              <a:path extrusionOk="0" h="21933" w="5429">
                <a:moveTo>
                  <a:pt x="3594" y="1"/>
                </a:moveTo>
                <a:cubicBezTo>
                  <a:pt x="3189" y="1"/>
                  <a:pt x="2649" y="218"/>
                  <a:pt x="2133" y="487"/>
                </a:cubicBezTo>
                <a:lnTo>
                  <a:pt x="1" y="3869"/>
                </a:lnTo>
                <a:lnTo>
                  <a:pt x="999" y="4773"/>
                </a:lnTo>
                <a:cubicBezTo>
                  <a:pt x="999" y="4773"/>
                  <a:pt x="1490" y="12111"/>
                  <a:pt x="1803" y="12633"/>
                </a:cubicBezTo>
                <a:cubicBezTo>
                  <a:pt x="2116" y="13155"/>
                  <a:pt x="4123" y="21724"/>
                  <a:pt x="4123" y="21724"/>
                </a:cubicBezTo>
                <a:lnTo>
                  <a:pt x="5428" y="21933"/>
                </a:lnTo>
                <a:lnTo>
                  <a:pt x="4555" y="11781"/>
                </a:lnTo>
                <a:lnTo>
                  <a:pt x="4075" y="3365"/>
                </a:lnTo>
                <a:cubicBezTo>
                  <a:pt x="4075" y="3365"/>
                  <a:pt x="4701" y="1538"/>
                  <a:pt x="4179" y="338"/>
                </a:cubicBezTo>
                <a:cubicBezTo>
                  <a:pt x="4075" y="97"/>
                  <a:pt x="3864" y="1"/>
                  <a:pt x="3594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50"/>
          <p:cNvSpPr/>
          <p:nvPr/>
        </p:nvSpPr>
        <p:spPr>
          <a:xfrm>
            <a:off x="6453413" y="2700489"/>
            <a:ext cx="385781" cy="1525014"/>
          </a:xfrm>
          <a:custGeom>
            <a:rect b="b" l="l" r="r" t="t"/>
            <a:pathLst>
              <a:path extrusionOk="0" h="22149" w="5603">
                <a:moveTo>
                  <a:pt x="3661" y="0"/>
                </a:moveTo>
                <a:cubicBezTo>
                  <a:pt x="3289" y="0"/>
                  <a:pt x="2784" y="167"/>
                  <a:pt x="2154" y="497"/>
                </a:cubicBezTo>
                <a:lnTo>
                  <a:pt x="2244" y="671"/>
                </a:lnTo>
                <a:cubicBezTo>
                  <a:pt x="2846" y="357"/>
                  <a:pt x="3327" y="197"/>
                  <a:pt x="3661" y="197"/>
                </a:cubicBezTo>
                <a:cubicBezTo>
                  <a:pt x="3752" y="197"/>
                  <a:pt x="3833" y="209"/>
                  <a:pt x="3901" y="233"/>
                </a:cubicBezTo>
                <a:cubicBezTo>
                  <a:pt x="4019" y="274"/>
                  <a:pt x="4102" y="355"/>
                  <a:pt x="4155" y="472"/>
                </a:cubicBezTo>
                <a:cubicBezTo>
                  <a:pt x="4656" y="1625"/>
                  <a:pt x="4054" y="3409"/>
                  <a:pt x="4047" y="3430"/>
                </a:cubicBezTo>
                <a:lnTo>
                  <a:pt x="4043" y="3447"/>
                </a:lnTo>
                <a:lnTo>
                  <a:pt x="4520" y="11884"/>
                </a:lnTo>
                <a:lnTo>
                  <a:pt x="5383" y="21911"/>
                </a:lnTo>
                <a:lnTo>
                  <a:pt x="4269" y="21734"/>
                </a:lnTo>
                <a:cubicBezTo>
                  <a:pt x="4071" y="20881"/>
                  <a:pt x="2262" y="13189"/>
                  <a:pt x="1956" y="12678"/>
                </a:cubicBezTo>
                <a:cubicBezTo>
                  <a:pt x="1733" y="12308"/>
                  <a:pt x="1361" y="7804"/>
                  <a:pt x="1162" y="4864"/>
                </a:cubicBezTo>
                <a:lnTo>
                  <a:pt x="1159" y="4822"/>
                </a:lnTo>
                <a:lnTo>
                  <a:pt x="136" y="3893"/>
                </a:lnTo>
                <a:lnTo>
                  <a:pt x="1" y="4039"/>
                </a:lnTo>
                <a:lnTo>
                  <a:pt x="968" y="4915"/>
                </a:lnTo>
                <a:cubicBezTo>
                  <a:pt x="1030" y="5837"/>
                  <a:pt x="1472" y="12260"/>
                  <a:pt x="1785" y="12779"/>
                </a:cubicBezTo>
                <a:cubicBezTo>
                  <a:pt x="2036" y="13196"/>
                  <a:pt x="3535" y="19465"/>
                  <a:pt x="4092" y="21845"/>
                </a:cubicBezTo>
                <a:lnTo>
                  <a:pt x="4106" y="21908"/>
                </a:lnTo>
                <a:lnTo>
                  <a:pt x="5602" y="22148"/>
                </a:lnTo>
                <a:lnTo>
                  <a:pt x="5602" y="22148"/>
                </a:lnTo>
                <a:lnTo>
                  <a:pt x="4719" y="11870"/>
                </a:lnTo>
                <a:lnTo>
                  <a:pt x="4242" y="3475"/>
                </a:lnTo>
                <a:cubicBezTo>
                  <a:pt x="4311" y="3266"/>
                  <a:pt x="4847" y="1565"/>
                  <a:pt x="4340" y="396"/>
                </a:cubicBezTo>
                <a:cubicBezTo>
                  <a:pt x="4263" y="226"/>
                  <a:pt x="4137" y="107"/>
                  <a:pt x="3967" y="48"/>
                </a:cubicBezTo>
                <a:cubicBezTo>
                  <a:pt x="3878" y="16"/>
                  <a:pt x="3776" y="0"/>
                  <a:pt x="3661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50"/>
          <p:cNvSpPr/>
          <p:nvPr/>
        </p:nvSpPr>
        <p:spPr>
          <a:xfrm>
            <a:off x="6669056" y="3179767"/>
            <a:ext cx="131784" cy="991751"/>
          </a:xfrm>
          <a:custGeom>
            <a:rect b="b" l="l" r="r" t="t"/>
            <a:pathLst>
              <a:path extrusionOk="0" h="14404" w="1914">
                <a:moveTo>
                  <a:pt x="150" y="0"/>
                </a:moveTo>
                <a:lnTo>
                  <a:pt x="0" y="3"/>
                </a:lnTo>
                <a:cubicBezTo>
                  <a:pt x="24" y="1524"/>
                  <a:pt x="150" y="2645"/>
                  <a:pt x="386" y="3427"/>
                </a:cubicBezTo>
                <a:cubicBezTo>
                  <a:pt x="540" y="3935"/>
                  <a:pt x="522" y="4840"/>
                  <a:pt x="511" y="5438"/>
                </a:cubicBezTo>
                <a:cubicBezTo>
                  <a:pt x="511" y="5570"/>
                  <a:pt x="508" y="5692"/>
                  <a:pt x="508" y="5793"/>
                </a:cubicBezTo>
                <a:cubicBezTo>
                  <a:pt x="508" y="5929"/>
                  <a:pt x="494" y="5985"/>
                  <a:pt x="480" y="6041"/>
                </a:cubicBezTo>
                <a:cubicBezTo>
                  <a:pt x="431" y="6214"/>
                  <a:pt x="400" y="6329"/>
                  <a:pt x="824" y="8260"/>
                </a:cubicBezTo>
                <a:cubicBezTo>
                  <a:pt x="1381" y="10800"/>
                  <a:pt x="1760" y="14370"/>
                  <a:pt x="1764" y="14404"/>
                </a:cubicBezTo>
                <a:lnTo>
                  <a:pt x="1913" y="14391"/>
                </a:lnTo>
                <a:cubicBezTo>
                  <a:pt x="1910" y="14355"/>
                  <a:pt x="1531" y="10775"/>
                  <a:pt x="970" y="8228"/>
                </a:cubicBezTo>
                <a:cubicBezTo>
                  <a:pt x="553" y="6333"/>
                  <a:pt x="585" y="6221"/>
                  <a:pt x="623" y="6078"/>
                </a:cubicBezTo>
                <a:cubicBezTo>
                  <a:pt x="640" y="6015"/>
                  <a:pt x="657" y="5950"/>
                  <a:pt x="657" y="5793"/>
                </a:cubicBezTo>
                <a:cubicBezTo>
                  <a:pt x="657" y="5692"/>
                  <a:pt x="661" y="5574"/>
                  <a:pt x="661" y="5438"/>
                </a:cubicBezTo>
                <a:cubicBezTo>
                  <a:pt x="671" y="4833"/>
                  <a:pt x="686" y="3915"/>
                  <a:pt x="529" y="3385"/>
                </a:cubicBezTo>
                <a:cubicBezTo>
                  <a:pt x="296" y="2613"/>
                  <a:pt x="174" y="1506"/>
                  <a:pt x="150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0"/>
          <p:cNvSpPr/>
          <p:nvPr/>
        </p:nvSpPr>
        <p:spPr>
          <a:xfrm>
            <a:off x="6669056" y="2881776"/>
            <a:ext cx="14872" cy="231482"/>
          </a:xfrm>
          <a:custGeom>
            <a:rect b="b" l="l" r="r" t="t"/>
            <a:pathLst>
              <a:path extrusionOk="0" h="3362" w="216">
                <a:moveTo>
                  <a:pt x="101" y="0"/>
                </a:moveTo>
                <a:lnTo>
                  <a:pt x="13" y="42"/>
                </a:lnTo>
                <a:lnTo>
                  <a:pt x="84" y="73"/>
                </a:lnTo>
                <a:lnTo>
                  <a:pt x="13" y="101"/>
                </a:lnTo>
                <a:cubicBezTo>
                  <a:pt x="21" y="129"/>
                  <a:pt x="59" y="411"/>
                  <a:pt x="7" y="2899"/>
                </a:cubicBezTo>
                <a:cubicBezTo>
                  <a:pt x="3" y="3055"/>
                  <a:pt x="0" y="3212"/>
                  <a:pt x="0" y="3358"/>
                </a:cubicBezTo>
                <a:lnTo>
                  <a:pt x="146" y="3361"/>
                </a:lnTo>
                <a:cubicBezTo>
                  <a:pt x="150" y="3212"/>
                  <a:pt x="153" y="3058"/>
                  <a:pt x="156" y="2902"/>
                </a:cubicBezTo>
                <a:cubicBezTo>
                  <a:pt x="216" y="28"/>
                  <a:pt x="174" y="18"/>
                  <a:pt x="101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/>
          <p:nvPr/>
        </p:nvSpPr>
        <p:spPr>
          <a:xfrm>
            <a:off x="6452931" y="2843219"/>
            <a:ext cx="32430" cy="137774"/>
          </a:xfrm>
          <a:custGeom>
            <a:rect b="b" l="l" r="r" t="t"/>
            <a:pathLst>
              <a:path extrusionOk="0" h="2001" w="471">
                <a:moveTo>
                  <a:pt x="328" y="0"/>
                </a:moveTo>
                <a:cubicBezTo>
                  <a:pt x="289" y="0"/>
                  <a:pt x="255" y="28"/>
                  <a:pt x="251" y="69"/>
                </a:cubicBezTo>
                <a:lnTo>
                  <a:pt x="209" y="943"/>
                </a:lnTo>
                <a:lnTo>
                  <a:pt x="8" y="1548"/>
                </a:lnTo>
                <a:cubicBezTo>
                  <a:pt x="0" y="1572"/>
                  <a:pt x="8" y="1601"/>
                  <a:pt x="21" y="1618"/>
                </a:cubicBezTo>
                <a:lnTo>
                  <a:pt x="328" y="1976"/>
                </a:lnTo>
                <a:cubicBezTo>
                  <a:pt x="345" y="1994"/>
                  <a:pt x="366" y="2001"/>
                  <a:pt x="387" y="2001"/>
                </a:cubicBezTo>
                <a:cubicBezTo>
                  <a:pt x="404" y="2001"/>
                  <a:pt x="422" y="1997"/>
                  <a:pt x="435" y="1983"/>
                </a:cubicBezTo>
                <a:cubicBezTo>
                  <a:pt x="467" y="1959"/>
                  <a:pt x="470" y="1911"/>
                  <a:pt x="443" y="1879"/>
                </a:cubicBezTo>
                <a:lnTo>
                  <a:pt x="164" y="1556"/>
                </a:lnTo>
                <a:lnTo>
                  <a:pt x="355" y="981"/>
                </a:lnTo>
                <a:cubicBezTo>
                  <a:pt x="355" y="974"/>
                  <a:pt x="359" y="967"/>
                  <a:pt x="359" y="960"/>
                </a:cubicBezTo>
                <a:lnTo>
                  <a:pt x="401" y="77"/>
                </a:lnTo>
                <a:cubicBezTo>
                  <a:pt x="401" y="35"/>
                  <a:pt x="369" y="0"/>
                  <a:pt x="328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50"/>
          <p:cNvSpPr/>
          <p:nvPr/>
        </p:nvSpPr>
        <p:spPr>
          <a:xfrm>
            <a:off x="6442190" y="2879366"/>
            <a:ext cx="137774" cy="36974"/>
          </a:xfrm>
          <a:custGeom>
            <a:rect b="b" l="l" r="r" t="t"/>
            <a:pathLst>
              <a:path extrusionOk="0" h="537" w="2001">
                <a:moveTo>
                  <a:pt x="82" y="0"/>
                </a:moveTo>
                <a:cubicBezTo>
                  <a:pt x="63" y="0"/>
                  <a:pt x="44" y="7"/>
                  <a:pt x="28" y="21"/>
                </a:cubicBezTo>
                <a:cubicBezTo>
                  <a:pt x="0" y="53"/>
                  <a:pt x="0" y="98"/>
                  <a:pt x="28" y="129"/>
                </a:cubicBezTo>
                <a:cubicBezTo>
                  <a:pt x="49" y="146"/>
                  <a:pt x="453" y="536"/>
                  <a:pt x="1441" y="536"/>
                </a:cubicBezTo>
                <a:cubicBezTo>
                  <a:pt x="1590" y="536"/>
                  <a:pt x="1754" y="525"/>
                  <a:pt x="1931" y="505"/>
                </a:cubicBezTo>
                <a:cubicBezTo>
                  <a:pt x="1969" y="501"/>
                  <a:pt x="2001" y="467"/>
                  <a:pt x="1993" y="425"/>
                </a:cubicBezTo>
                <a:cubicBezTo>
                  <a:pt x="1990" y="387"/>
                  <a:pt x="1962" y="358"/>
                  <a:pt x="1925" y="358"/>
                </a:cubicBezTo>
                <a:cubicBezTo>
                  <a:pt x="1921" y="358"/>
                  <a:pt x="1918" y="358"/>
                  <a:pt x="1914" y="358"/>
                </a:cubicBezTo>
                <a:cubicBezTo>
                  <a:pt x="1745" y="378"/>
                  <a:pt x="1590" y="386"/>
                  <a:pt x="1447" y="386"/>
                </a:cubicBezTo>
                <a:cubicBezTo>
                  <a:pt x="519" y="386"/>
                  <a:pt x="139" y="28"/>
                  <a:pt x="135" y="21"/>
                </a:cubicBezTo>
                <a:cubicBezTo>
                  <a:pt x="120" y="7"/>
                  <a:pt x="101" y="0"/>
                  <a:pt x="82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50"/>
          <p:cNvSpPr/>
          <p:nvPr/>
        </p:nvSpPr>
        <p:spPr>
          <a:xfrm>
            <a:off x="6417472" y="2707168"/>
            <a:ext cx="342403" cy="154230"/>
          </a:xfrm>
          <a:custGeom>
            <a:rect b="b" l="l" r="r" t="t"/>
            <a:pathLst>
              <a:path extrusionOk="0" h="2240" w="4973">
                <a:moveTo>
                  <a:pt x="4182" y="1"/>
                </a:moveTo>
                <a:cubicBezTo>
                  <a:pt x="3777" y="1"/>
                  <a:pt x="3237" y="218"/>
                  <a:pt x="2721" y="487"/>
                </a:cubicBezTo>
                <a:lnTo>
                  <a:pt x="2304" y="1148"/>
                </a:lnTo>
                <a:lnTo>
                  <a:pt x="74" y="964"/>
                </a:lnTo>
                <a:lnTo>
                  <a:pt x="1" y="1841"/>
                </a:lnTo>
                <a:cubicBezTo>
                  <a:pt x="363" y="2000"/>
                  <a:pt x="1354" y="2239"/>
                  <a:pt x="2431" y="2239"/>
                </a:cubicBezTo>
                <a:cubicBezTo>
                  <a:pt x="2810" y="2239"/>
                  <a:pt x="3200" y="2210"/>
                  <a:pt x="3577" y="2136"/>
                </a:cubicBezTo>
                <a:cubicBezTo>
                  <a:pt x="4573" y="1941"/>
                  <a:pt x="4632" y="1663"/>
                  <a:pt x="4973" y="1433"/>
                </a:cubicBezTo>
                <a:cubicBezTo>
                  <a:pt x="4969" y="1054"/>
                  <a:pt x="4913" y="672"/>
                  <a:pt x="4767" y="338"/>
                </a:cubicBezTo>
                <a:cubicBezTo>
                  <a:pt x="4663" y="97"/>
                  <a:pt x="4452" y="1"/>
                  <a:pt x="4182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50"/>
          <p:cNvSpPr/>
          <p:nvPr/>
        </p:nvSpPr>
        <p:spPr>
          <a:xfrm>
            <a:off x="6436200" y="2815196"/>
            <a:ext cx="42207" cy="33118"/>
          </a:xfrm>
          <a:custGeom>
            <a:rect b="b" l="l" r="r" t="t"/>
            <a:pathLst>
              <a:path extrusionOk="0" h="481" w="613">
                <a:moveTo>
                  <a:pt x="25" y="0"/>
                </a:moveTo>
                <a:lnTo>
                  <a:pt x="0" y="351"/>
                </a:lnTo>
                <a:lnTo>
                  <a:pt x="567" y="481"/>
                </a:lnTo>
                <a:lnTo>
                  <a:pt x="612" y="25"/>
                </a:lnTo>
                <a:lnTo>
                  <a:pt x="2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50"/>
          <p:cNvSpPr/>
          <p:nvPr/>
        </p:nvSpPr>
        <p:spPr>
          <a:xfrm>
            <a:off x="6430898" y="2809895"/>
            <a:ext cx="53016" cy="44892"/>
          </a:xfrm>
          <a:custGeom>
            <a:rect b="b" l="l" r="r" t="t"/>
            <a:pathLst>
              <a:path extrusionOk="0" h="652" w="770">
                <a:moveTo>
                  <a:pt x="171" y="153"/>
                </a:moveTo>
                <a:lnTo>
                  <a:pt x="606" y="171"/>
                </a:lnTo>
                <a:lnTo>
                  <a:pt x="578" y="467"/>
                </a:lnTo>
                <a:lnTo>
                  <a:pt x="158" y="370"/>
                </a:lnTo>
                <a:lnTo>
                  <a:pt x="171" y="153"/>
                </a:lnTo>
                <a:close/>
                <a:moveTo>
                  <a:pt x="32" y="1"/>
                </a:moveTo>
                <a:lnTo>
                  <a:pt x="1" y="484"/>
                </a:lnTo>
                <a:lnTo>
                  <a:pt x="710" y="651"/>
                </a:lnTo>
                <a:lnTo>
                  <a:pt x="770" y="28"/>
                </a:lnTo>
                <a:lnTo>
                  <a:pt x="32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50"/>
          <p:cNvSpPr/>
          <p:nvPr/>
        </p:nvSpPr>
        <p:spPr>
          <a:xfrm>
            <a:off x="6703551" y="2784488"/>
            <a:ext cx="30020" cy="66443"/>
          </a:xfrm>
          <a:custGeom>
            <a:rect b="b" l="l" r="r" t="t"/>
            <a:pathLst>
              <a:path extrusionOk="0" h="965" w="436">
                <a:moveTo>
                  <a:pt x="289" y="1"/>
                </a:moveTo>
                <a:lnTo>
                  <a:pt x="0" y="98"/>
                </a:lnTo>
                <a:lnTo>
                  <a:pt x="97" y="964"/>
                </a:lnTo>
                <a:lnTo>
                  <a:pt x="435" y="773"/>
                </a:lnTo>
                <a:lnTo>
                  <a:pt x="289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50"/>
          <p:cNvSpPr/>
          <p:nvPr/>
        </p:nvSpPr>
        <p:spPr>
          <a:xfrm>
            <a:off x="6695291" y="2775607"/>
            <a:ext cx="44066" cy="76013"/>
          </a:xfrm>
          <a:custGeom>
            <a:rect b="b" l="l" r="r" t="t"/>
            <a:pathLst>
              <a:path extrusionOk="0" h="1104" w="640">
                <a:moveTo>
                  <a:pt x="473" y="1"/>
                </a:moveTo>
                <a:lnTo>
                  <a:pt x="0" y="158"/>
                </a:lnTo>
                <a:lnTo>
                  <a:pt x="105" y="1104"/>
                </a:lnTo>
                <a:lnTo>
                  <a:pt x="303" y="1083"/>
                </a:lnTo>
                <a:lnTo>
                  <a:pt x="216" y="293"/>
                </a:lnTo>
                <a:lnTo>
                  <a:pt x="320" y="258"/>
                </a:lnTo>
                <a:lnTo>
                  <a:pt x="445" y="919"/>
                </a:lnTo>
                <a:lnTo>
                  <a:pt x="640" y="881"/>
                </a:lnTo>
                <a:lnTo>
                  <a:pt x="473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0"/>
          <p:cNvSpPr/>
          <p:nvPr/>
        </p:nvSpPr>
        <p:spPr>
          <a:xfrm>
            <a:off x="6544228" y="2801013"/>
            <a:ext cx="46475" cy="69748"/>
          </a:xfrm>
          <a:custGeom>
            <a:rect b="b" l="l" r="r" t="t"/>
            <a:pathLst>
              <a:path extrusionOk="0" h="1013" w="675">
                <a:moveTo>
                  <a:pt x="0" y="1"/>
                </a:moveTo>
                <a:lnTo>
                  <a:pt x="195" y="1013"/>
                </a:lnTo>
                <a:lnTo>
                  <a:pt x="675" y="867"/>
                </a:lnTo>
                <a:lnTo>
                  <a:pt x="484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0"/>
          <p:cNvSpPr/>
          <p:nvPr/>
        </p:nvSpPr>
        <p:spPr>
          <a:xfrm>
            <a:off x="6536035" y="2794334"/>
            <a:ext cx="61416" cy="77666"/>
          </a:xfrm>
          <a:custGeom>
            <a:rect b="b" l="l" r="r" t="t"/>
            <a:pathLst>
              <a:path extrusionOk="0" h="1128" w="892">
                <a:moveTo>
                  <a:pt x="1" y="0"/>
                </a:moveTo>
                <a:lnTo>
                  <a:pt x="217" y="1128"/>
                </a:lnTo>
                <a:lnTo>
                  <a:pt x="412" y="1092"/>
                </a:lnTo>
                <a:lnTo>
                  <a:pt x="241" y="199"/>
                </a:lnTo>
                <a:lnTo>
                  <a:pt x="523" y="199"/>
                </a:lnTo>
                <a:lnTo>
                  <a:pt x="697" y="988"/>
                </a:lnTo>
                <a:lnTo>
                  <a:pt x="892" y="943"/>
                </a:lnTo>
                <a:lnTo>
                  <a:pt x="683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50"/>
          <p:cNvSpPr/>
          <p:nvPr/>
        </p:nvSpPr>
        <p:spPr>
          <a:xfrm>
            <a:off x="6291474" y="2244828"/>
            <a:ext cx="113400" cy="567069"/>
          </a:xfrm>
          <a:custGeom>
            <a:rect b="b" l="l" r="r" t="t"/>
            <a:pathLst>
              <a:path extrusionOk="0" h="8236" w="1647">
                <a:moveTo>
                  <a:pt x="1646" y="0"/>
                </a:moveTo>
                <a:lnTo>
                  <a:pt x="1646" y="0"/>
                </a:lnTo>
                <a:cubicBezTo>
                  <a:pt x="1646" y="1"/>
                  <a:pt x="1483" y="1100"/>
                  <a:pt x="988" y="2965"/>
                </a:cubicBezTo>
                <a:cubicBezTo>
                  <a:pt x="495" y="4833"/>
                  <a:pt x="1" y="7084"/>
                  <a:pt x="1" y="7084"/>
                </a:cubicBezTo>
                <a:lnTo>
                  <a:pt x="275" y="8235"/>
                </a:lnTo>
                <a:lnTo>
                  <a:pt x="1097" y="7028"/>
                </a:lnTo>
                <a:lnTo>
                  <a:pt x="1646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50"/>
          <p:cNvSpPr/>
          <p:nvPr/>
        </p:nvSpPr>
        <p:spPr>
          <a:xfrm>
            <a:off x="6284520" y="2243864"/>
            <a:ext cx="127308" cy="584558"/>
          </a:xfrm>
          <a:custGeom>
            <a:rect b="b" l="l" r="r" t="t"/>
            <a:pathLst>
              <a:path extrusionOk="0" h="8490" w="1849">
                <a:moveTo>
                  <a:pt x="1521" y="1646"/>
                </a:moveTo>
                <a:lnTo>
                  <a:pt x="1104" y="7007"/>
                </a:lnTo>
                <a:lnTo>
                  <a:pt x="421" y="8009"/>
                </a:lnTo>
                <a:lnTo>
                  <a:pt x="203" y="7094"/>
                </a:lnTo>
                <a:cubicBezTo>
                  <a:pt x="254" y="6858"/>
                  <a:pt x="725" y="4750"/>
                  <a:pt x="1184" y="3003"/>
                </a:cubicBezTo>
                <a:cubicBezTo>
                  <a:pt x="1319" y="2491"/>
                  <a:pt x="1431" y="2036"/>
                  <a:pt x="1521" y="1646"/>
                </a:cubicBezTo>
                <a:close/>
                <a:moveTo>
                  <a:pt x="1650" y="0"/>
                </a:moveTo>
                <a:cubicBezTo>
                  <a:pt x="1650" y="11"/>
                  <a:pt x="1479" y="1113"/>
                  <a:pt x="993" y="2954"/>
                </a:cubicBezTo>
                <a:cubicBezTo>
                  <a:pt x="505" y="4801"/>
                  <a:pt x="8" y="7053"/>
                  <a:pt x="4" y="7073"/>
                </a:cubicBezTo>
                <a:lnTo>
                  <a:pt x="1" y="7098"/>
                </a:lnTo>
                <a:lnTo>
                  <a:pt x="331" y="8490"/>
                </a:lnTo>
                <a:lnTo>
                  <a:pt x="1295" y="7077"/>
                </a:lnTo>
                <a:lnTo>
                  <a:pt x="1848" y="21"/>
                </a:lnTo>
                <a:lnTo>
                  <a:pt x="1650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50"/>
          <p:cNvSpPr/>
          <p:nvPr/>
        </p:nvSpPr>
        <p:spPr>
          <a:xfrm>
            <a:off x="6404803" y="2085986"/>
            <a:ext cx="272174" cy="158912"/>
          </a:xfrm>
          <a:custGeom>
            <a:rect b="b" l="l" r="r" t="t"/>
            <a:pathLst>
              <a:path extrusionOk="0" h="2308" w="3953">
                <a:moveTo>
                  <a:pt x="3952" y="0"/>
                </a:moveTo>
                <a:lnTo>
                  <a:pt x="1375" y="713"/>
                </a:lnTo>
                <a:cubicBezTo>
                  <a:pt x="1375" y="713"/>
                  <a:pt x="219" y="989"/>
                  <a:pt x="111" y="1538"/>
                </a:cubicBezTo>
                <a:cubicBezTo>
                  <a:pt x="0" y="2088"/>
                  <a:pt x="0" y="2307"/>
                  <a:pt x="0" y="2307"/>
                </a:cubicBezTo>
                <a:lnTo>
                  <a:pt x="1757" y="880"/>
                </a:lnTo>
                <a:lnTo>
                  <a:pt x="3952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50"/>
          <p:cNvSpPr/>
          <p:nvPr/>
        </p:nvSpPr>
        <p:spPr>
          <a:xfrm>
            <a:off x="6398056" y="2079514"/>
            <a:ext cx="281538" cy="179774"/>
          </a:xfrm>
          <a:custGeom>
            <a:rect b="b" l="l" r="r" t="t"/>
            <a:pathLst>
              <a:path extrusionOk="0" h="2611" w="4089">
                <a:moveTo>
                  <a:pt x="2356" y="669"/>
                </a:moveTo>
                <a:lnTo>
                  <a:pt x="1820" y="881"/>
                </a:lnTo>
                <a:lnTo>
                  <a:pt x="217" y="2175"/>
                </a:lnTo>
                <a:cubicBezTo>
                  <a:pt x="234" y="2057"/>
                  <a:pt x="259" y="1883"/>
                  <a:pt x="307" y="1653"/>
                </a:cubicBezTo>
                <a:cubicBezTo>
                  <a:pt x="387" y="1253"/>
                  <a:pt x="1191" y="979"/>
                  <a:pt x="1494" y="905"/>
                </a:cubicBezTo>
                <a:lnTo>
                  <a:pt x="2356" y="669"/>
                </a:lnTo>
                <a:close/>
                <a:moveTo>
                  <a:pt x="4026" y="1"/>
                </a:moveTo>
                <a:lnTo>
                  <a:pt x="1449" y="714"/>
                </a:lnTo>
                <a:cubicBezTo>
                  <a:pt x="1375" y="731"/>
                  <a:pt x="230" y="1013"/>
                  <a:pt x="113" y="1611"/>
                </a:cubicBezTo>
                <a:cubicBezTo>
                  <a:pt x="1" y="2164"/>
                  <a:pt x="1" y="2391"/>
                  <a:pt x="1" y="2401"/>
                </a:cubicBezTo>
                <a:lnTo>
                  <a:pt x="1" y="2610"/>
                </a:lnTo>
                <a:lnTo>
                  <a:pt x="1908" y="1058"/>
                </a:lnTo>
                <a:lnTo>
                  <a:pt x="4089" y="189"/>
                </a:lnTo>
                <a:lnTo>
                  <a:pt x="4026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50"/>
          <p:cNvSpPr/>
          <p:nvPr/>
        </p:nvSpPr>
        <p:spPr>
          <a:xfrm>
            <a:off x="6379397" y="2077242"/>
            <a:ext cx="416420" cy="747325"/>
          </a:xfrm>
          <a:custGeom>
            <a:rect b="b" l="l" r="r" t="t"/>
            <a:pathLst>
              <a:path extrusionOk="0" h="10854" w="6048">
                <a:moveTo>
                  <a:pt x="4613" y="1"/>
                </a:moveTo>
                <a:cubicBezTo>
                  <a:pt x="3819" y="1"/>
                  <a:pt x="2057" y="416"/>
                  <a:pt x="2057" y="416"/>
                </a:cubicBezTo>
                <a:cubicBezTo>
                  <a:pt x="2057" y="416"/>
                  <a:pt x="1121" y="1477"/>
                  <a:pt x="749" y="1916"/>
                </a:cubicBezTo>
                <a:cubicBezTo>
                  <a:pt x="373" y="2351"/>
                  <a:pt x="373" y="7027"/>
                  <a:pt x="373" y="7716"/>
                </a:cubicBezTo>
                <a:cubicBezTo>
                  <a:pt x="373" y="8401"/>
                  <a:pt x="0" y="10269"/>
                  <a:pt x="623" y="10642"/>
                </a:cubicBezTo>
                <a:cubicBezTo>
                  <a:pt x="857" y="10783"/>
                  <a:pt x="1540" y="10853"/>
                  <a:pt x="2321" y="10853"/>
                </a:cubicBezTo>
                <a:cubicBezTo>
                  <a:pt x="3620" y="10853"/>
                  <a:pt x="5192" y="10658"/>
                  <a:pt x="5425" y="10269"/>
                </a:cubicBezTo>
                <a:cubicBezTo>
                  <a:pt x="5800" y="9646"/>
                  <a:pt x="6047" y="2163"/>
                  <a:pt x="5985" y="1477"/>
                </a:cubicBezTo>
                <a:cubicBezTo>
                  <a:pt x="5922" y="792"/>
                  <a:pt x="5362" y="242"/>
                  <a:pt x="4927" y="44"/>
                </a:cubicBezTo>
                <a:cubicBezTo>
                  <a:pt x="4862" y="14"/>
                  <a:pt x="4752" y="1"/>
                  <a:pt x="461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50"/>
          <p:cNvSpPr/>
          <p:nvPr/>
        </p:nvSpPr>
        <p:spPr>
          <a:xfrm>
            <a:off x="6382289" y="2070632"/>
            <a:ext cx="420482" cy="760682"/>
          </a:xfrm>
          <a:custGeom>
            <a:rect b="b" l="l" r="r" t="t"/>
            <a:pathLst>
              <a:path extrusionOk="0" h="11048" w="6107">
                <a:moveTo>
                  <a:pt x="4576" y="196"/>
                </a:moveTo>
                <a:cubicBezTo>
                  <a:pt x="4698" y="196"/>
                  <a:pt x="4791" y="206"/>
                  <a:pt x="4843" y="231"/>
                </a:cubicBezTo>
                <a:cubicBezTo>
                  <a:pt x="5212" y="401"/>
                  <a:pt x="5782" y="902"/>
                  <a:pt x="5845" y="1583"/>
                </a:cubicBezTo>
                <a:cubicBezTo>
                  <a:pt x="5908" y="2259"/>
                  <a:pt x="5654" y="9718"/>
                  <a:pt x="5299" y="10313"/>
                </a:cubicBezTo>
                <a:cubicBezTo>
                  <a:pt x="5156" y="10553"/>
                  <a:pt x="4262" y="10758"/>
                  <a:pt x="3072" y="10828"/>
                </a:cubicBezTo>
                <a:cubicBezTo>
                  <a:pt x="2802" y="10843"/>
                  <a:pt x="2537" y="10850"/>
                  <a:pt x="2285" y="10850"/>
                </a:cubicBezTo>
                <a:cubicBezTo>
                  <a:pt x="1493" y="10850"/>
                  <a:pt x="840" y="10778"/>
                  <a:pt x="634" y="10654"/>
                </a:cubicBezTo>
                <a:cubicBezTo>
                  <a:pt x="209" y="10400"/>
                  <a:pt x="317" y="9235"/>
                  <a:pt x="387" y="8466"/>
                </a:cubicBezTo>
                <a:cubicBezTo>
                  <a:pt x="411" y="8205"/>
                  <a:pt x="432" y="7975"/>
                  <a:pt x="432" y="7812"/>
                </a:cubicBezTo>
                <a:cubicBezTo>
                  <a:pt x="432" y="4524"/>
                  <a:pt x="564" y="2328"/>
                  <a:pt x="780" y="2074"/>
                </a:cubicBezTo>
                <a:cubicBezTo>
                  <a:pt x="1117" y="1681"/>
                  <a:pt x="1928" y="763"/>
                  <a:pt x="2067" y="602"/>
                </a:cubicBezTo>
                <a:cubicBezTo>
                  <a:pt x="2833" y="423"/>
                  <a:pt x="4016" y="196"/>
                  <a:pt x="4576" y="196"/>
                </a:cubicBezTo>
                <a:close/>
                <a:moveTo>
                  <a:pt x="4568" y="0"/>
                </a:moveTo>
                <a:cubicBezTo>
                  <a:pt x="3786" y="0"/>
                  <a:pt x="2202" y="369"/>
                  <a:pt x="1991" y="419"/>
                </a:cubicBezTo>
                <a:lnTo>
                  <a:pt x="1962" y="425"/>
                </a:lnTo>
                <a:lnTo>
                  <a:pt x="1941" y="450"/>
                </a:lnTo>
                <a:cubicBezTo>
                  <a:pt x="1931" y="460"/>
                  <a:pt x="999" y="1514"/>
                  <a:pt x="630" y="1946"/>
                </a:cubicBezTo>
                <a:cubicBezTo>
                  <a:pt x="282" y="2349"/>
                  <a:pt x="233" y="5794"/>
                  <a:pt x="233" y="7812"/>
                </a:cubicBezTo>
                <a:cubicBezTo>
                  <a:pt x="233" y="7968"/>
                  <a:pt x="212" y="8191"/>
                  <a:pt x="188" y="8448"/>
                </a:cubicBezTo>
                <a:cubicBezTo>
                  <a:pt x="108" y="9318"/>
                  <a:pt x="0" y="10505"/>
                  <a:pt x="533" y="10824"/>
                </a:cubicBezTo>
                <a:cubicBezTo>
                  <a:pt x="801" y="10985"/>
                  <a:pt x="1524" y="11047"/>
                  <a:pt x="2279" y="11047"/>
                </a:cubicBezTo>
                <a:cubicBezTo>
                  <a:pt x="2550" y="11047"/>
                  <a:pt x="2826" y="11040"/>
                  <a:pt x="3083" y="11026"/>
                </a:cubicBezTo>
                <a:cubicBezTo>
                  <a:pt x="3713" y="10988"/>
                  <a:pt x="5206" y="10856"/>
                  <a:pt x="5469" y="10414"/>
                </a:cubicBezTo>
                <a:cubicBezTo>
                  <a:pt x="5853" y="9777"/>
                  <a:pt x="6106" y="2269"/>
                  <a:pt x="6044" y="1567"/>
                </a:cubicBezTo>
                <a:cubicBezTo>
                  <a:pt x="5981" y="881"/>
                  <a:pt x="5431" y="283"/>
                  <a:pt x="4923" y="50"/>
                </a:cubicBezTo>
                <a:cubicBezTo>
                  <a:pt x="4848" y="15"/>
                  <a:pt x="4724" y="0"/>
                  <a:pt x="4568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0"/>
          <p:cNvSpPr/>
          <p:nvPr/>
        </p:nvSpPr>
        <p:spPr>
          <a:xfrm>
            <a:off x="6450039" y="2084058"/>
            <a:ext cx="339030" cy="733555"/>
          </a:xfrm>
          <a:custGeom>
            <a:rect b="b" l="l" r="r" t="t"/>
            <a:pathLst>
              <a:path extrusionOk="0" h="10654" w="4924">
                <a:moveTo>
                  <a:pt x="3560" y="1"/>
                </a:moveTo>
                <a:lnTo>
                  <a:pt x="3466" y="49"/>
                </a:lnTo>
                <a:cubicBezTo>
                  <a:pt x="3466" y="49"/>
                  <a:pt x="4214" y="627"/>
                  <a:pt x="4350" y="1510"/>
                </a:cubicBezTo>
                <a:cubicBezTo>
                  <a:pt x="4485" y="2395"/>
                  <a:pt x="4454" y="3108"/>
                  <a:pt x="4315" y="4026"/>
                </a:cubicBezTo>
                <a:cubicBezTo>
                  <a:pt x="4270" y="4353"/>
                  <a:pt x="3957" y="4447"/>
                  <a:pt x="3599" y="4447"/>
                </a:cubicBezTo>
                <a:cubicBezTo>
                  <a:pt x="3361" y="4447"/>
                  <a:pt x="3104" y="4409"/>
                  <a:pt x="2886" y="4367"/>
                </a:cubicBezTo>
                <a:cubicBezTo>
                  <a:pt x="2669" y="4325"/>
                  <a:pt x="2489" y="4287"/>
                  <a:pt x="2409" y="4287"/>
                </a:cubicBezTo>
                <a:cubicBezTo>
                  <a:pt x="2349" y="4287"/>
                  <a:pt x="2346" y="4308"/>
                  <a:pt x="2415" y="4367"/>
                </a:cubicBezTo>
                <a:cubicBezTo>
                  <a:pt x="2823" y="4704"/>
                  <a:pt x="4350" y="5282"/>
                  <a:pt x="4419" y="5589"/>
                </a:cubicBezTo>
                <a:cubicBezTo>
                  <a:pt x="4485" y="5894"/>
                  <a:pt x="3671" y="6406"/>
                  <a:pt x="3366" y="6437"/>
                </a:cubicBezTo>
                <a:cubicBezTo>
                  <a:pt x="3059" y="6472"/>
                  <a:pt x="3570" y="7154"/>
                  <a:pt x="3877" y="7731"/>
                </a:cubicBezTo>
                <a:cubicBezTo>
                  <a:pt x="4180" y="8309"/>
                  <a:pt x="4079" y="9123"/>
                  <a:pt x="3366" y="9666"/>
                </a:cubicBezTo>
                <a:cubicBezTo>
                  <a:pt x="2652" y="10212"/>
                  <a:pt x="1017" y="10487"/>
                  <a:pt x="307" y="10515"/>
                </a:cubicBezTo>
                <a:cubicBezTo>
                  <a:pt x="178" y="10522"/>
                  <a:pt x="74" y="10539"/>
                  <a:pt x="1" y="10567"/>
                </a:cubicBezTo>
                <a:cubicBezTo>
                  <a:pt x="314" y="10623"/>
                  <a:pt x="773" y="10654"/>
                  <a:pt x="1295" y="10654"/>
                </a:cubicBezTo>
                <a:cubicBezTo>
                  <a:pt x="1545" y="10654"/>
                  <a:pt x="1813" y="10647"/>
                  <a:pt x="2088" y="10633"/>
                </a:cubicBezTo>
                <a:cubicBezTo>
                  <a:pt x="3278" y="10563"/>
                  <a:pt x="4172" y="10358"/>
                  <a:pt x="4315" y="10118"/>
                </a:cubicBezTo>
                <a:cubicBezTo>
                  <a:pt x="4670" y="9523"/>
                  <a:pt x="4924" y="2064"/>
                  <a:pt x="4861" y="1388"/>
                </a:cubicBezTo>
                <a:cubicBezTo>
                  <a:pt x="4798" y="707"/>
                  <a:pt x="4228" y="206"/>
                  <a:pt x="3859" y="36"/>
                </a:cubicBezTo>
                <a:cubicBezTo>
                  <a:pt x="3807" y="11"/>
                  <a:pt x="3716" y="1"/>
                  <a:pt x="3595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0"/>
          <p:cNvSpPr/>
          <p:nvPr/>
        </p:nvSpPr>
        <p:spPr>
          <a:xfrm>
            <a:off x="6523091" y="2350653"/>
            <a:ext cx="129994" cy="177364"/>
          </a:xfrm>
          <a:custGeom>
            <a:rect b="b" l="l" r="r" t="t"/>
            <a:pathLst>
              <a:path extrusionOk="0" h="2576" w="1888">
                <a:moveTo>
                  <a:pt x="1" y="1"/>
                </a:moveTo>
                <a:cubicBezTo>
                  <a:pt x="1" y="1"/>
                  <a:pt x="255" y="1570"/>
                  <a:pt x="1699" y="2576"/>
                </a:cubicBezTo>
                <a:lnTo>
                  <a:pt x="1887" y="1195"/>
                </a:lnTo>
                <a:cubicBezTo>
                  <a:pt x="881" y="877"/>
                  <a:pt x="1" y="1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50"/>
          <p:cNvSpPr/>
          <p:nvPr/>
        </p:nvSpPr>
        <p:spPr>
          <a:xfrm>
            <a:off x="6517858" y="2345558"/>
            <a:ext cx="140941" cy="187485"/>
          </a:xfrm>
          <a:custGeom>
            <a:rect b="b" l="l" r="r" t="t"/>
            <a:pathLst>
              <a:path extrusionOk="0" h="2723" w="2047">
                <a:moveTo>
                  <a:pt x="80" y="1"/>
                </a:moveTo>
                <a:cubicBezTo>
                  <a:pt x="68" y="1"/>
                  <a:pt x="56" y="4"/>
                  <a:pt x="46" y="9"/>
                </a:cubicBezTo>
                <a:cubicBezTo>
                  <a:pt x="14" y="23"/>
                  <a:pt x="1" y="54"/>
                  <a:pt x="4" y="85"/>
                </a:cubicBezTo>
                <a:cubicBezTo>
                  <a:pt x="8" y="103"/>
                  <a:pt x="279" y="1700"/>
                  <a:pt x="1734" y="2709"/>
                </a:cubicBezTo>
                <a:cubicBezTo>
                  <a:pt x="1744" y="2719"/>
                  <a:pt x="1761" y="2722"/>
                  <a:pt x="1775" y="2722"/>
                </a:cubicBezTo>
                <a:cubicBezTo>
                  <a:pt x="1799" y="2722"/>
                  <a:pt x="1820" y="2712"/>
                  <a:pt x="1834" y="2691"/>
                </a:cubicBezTo>
                <a:cubicBezTo>
                  <a:pt x="1859" y="2656"/>
                  <a:pt x="1851" y="2611"/>
                  <a:pt x="1817" y="2587"/>
                </a:cubicBezTo>
                <a:cubicBezTo>
                  <a:pt x="742" y="1842"/>
                  <a:pt x="338" y="763"/>
                  <a:pt x="205" y="294"/>
                </a:cubicBezTo>
                <a:lnTo>
                  <a:pt x="205" y="294"/>
                </a:lnTo>
                <a:cubicBezTo>
                  <a:pt x="519" y="569"/>
                  <a:pt x="1191" y="1105"/>
                  <a:pt x="1942" y="1338"/>
                </a:cubicBezTo>
                <a:cubicBezTo>
                  <a:pt x="1949" y="1340"/>
                  <a:pt x="1955" y="1340"/>
                  <a:pt x="1961" y="1340"/>
                </a:cubicBezTo>
                <a:cubicBezTo>
                  <a:pt x="1993" y="1340"/>
                  <a:pt x="2023" y="1321"/>
                  <a:pt x="2032" y="1290"/>
                </a:cubicBezTo>
                <a:cubicBezTo>
                  <a:pt x="2047" y="1251"/>
                  <a:pt x="2026" y="1209"/>
                  <a:pt x="1984" y="1195"/>
                </a:cubicBezTo>
                <a:cubicBezTo>
                  <a:pt x="1010" y="893"/>
                  <a:pt x="139" y="30"/>
                  <a:pt x="133" y="23"/>
                </a:cubicBezTo>
                <a:cubicBezTo>
                  <a:pt x="118" y="8"/>
                  <a:pt x="99" y="1"/>
                  <a:pt x="80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50"/>
          <p:cNvSpPr/>
          <p:nvPr/>
        </p:nvSpPr>
        <p:spPr>
          <a:xfrm>
            <a:off x="6486737" y="2033039"/>
            <a:ext cx="231895" cy="107410"/>
          </a:xfrm>
          <a:custGeom>
            <a:rect b="b" l="l" r="r" t="t"/>
            <a:pathLst>
              <a:path extrusionOk="0" h="1560" w="3368">
                <a:moveTo>
                  <a:pt x="3180" y="0"/>
                </a:moveTo>
                <a:lnTo>
                  <a:pt x="185" y="686"/>
                </a:lnTo>
                <a:lnTo>
                  <a:pt x="0" y="1559"/>
                </a:lnTo>
                <a:lnTo>
                  <a:pt x="3368" y="686"/>
                </a:lnTo>
                <a:lnTo>
                  <a:pt x="318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0"/>
          <p:cNvSpPr/>
          <p:nvPr/>
        </p:nvSpPr>
        <p:spPr>
          <a:xfrm>
            <a:off x="6477648" y="2024915"/>
            <a:ext cx="249384" cy="124898"/>
          </a:xfrm>
          <a:custGeom>
            <a:rect b="b" l="l" r="r" t="t"/>
            <a:pathLst>
              <a:path extrusionOk="0" h="1814" w="3622">
                <a:moveTo>
                  <a:pt x="3239" y="237"/>
                </a:moveTo>
                <a:lnTo>
                  <a:pt x="3378" y="734"/>
                </a:lnTo>
                <a:lnTo>
                  <a:pt x="261" y="1542"/>
                </a:lnTo>
                <a:lnTo>
                  <a:pt x="261" y="1542"/>
                </a:lnTo>
                <a:lnTo>
                  <a:pt x="400" y="887"/>
                </a:lnTo>
                <a:lnTo>
                  <a:pt x="3239" y="237"/>
                </a:lnTo>
                <a:close/>
                <a:moveTo>
                  <a:pt x="3382" y="0"/>
                </a:moveTo>
                <a:lnTo>
                  <a:pt x="233" y="720"/>
                </a:lnTo>
                <a:lnTo>
                  <a:pt x="0" y="1813"/>
                </a:lnTo>
                <a:lnTo>
                  <a:pt x="3622" y="874"/>
                </a:lnTo>
                <a:lnTo>
                  <a:pt x="3382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50"/>
          <p:cNvSpPr/>
          <p:nvPr/>
        </p:nvSpPr>
        <p:spPr>
          <a:xfrm>
            <a:off x="6210022" y="4189479"/>
            <a:ext cx="244151" cy="105000"/>
          </a:xfrm>
          <a:custGeom>
            <a:rect b="b" l="l" r="r" t="t"/>
            <a:pathLst>
              <a:path extrusionOk="0" h="1525" w="3546">
                <a:moveTo>
                  <a:pt x="2064" y="0"/>
                </a:moveTo>
                <a:lnTo>
                  <a:pt x="978" y="773"/>
                </a:lnTo>
                <a:lnTo>
                  <a:pt x="0" y="1312"/>
                </a:lnTo>
                <a:lnTo>
                  <a:pt x="0" y="1524"/>
                </a:lnTo>
                <a:lnTo>
                  <a:pt x="3546" y="1524"/>
                </a:lnTo>
                <a:lnTo>
                  <a:pt x="3369" y="209"/>
                </a:lnTo>
                <a:lnTo>
                  <a:pt x="2064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50"/>
          <p:cNvSpPr/>
          <p:nvPr/>
        </p:nvSpPr>
        <p:spPr>
          <a:xfrm>
            <a:off x="6203343" y="4182250"/>
            <a:ext cx="258541" cy="119184"/>
          </a:xfrm>
          <a:custGeom>
            <a:rect b="b" l="l" r="r" t="t"/>
            <a:pathLst>
              <a:path extrusionOk="0" h="1731" w="3755">
                <a:moveTo>
                  <a:pt x="2185" y="210"/>
                </a:moveTo>
                <a:lnTo>
                  <a:pt x="3379" y="401"/>
                </a:lnTo>
                <a:lnTo>
                  <a:pt x="3528" y="1531"/>
                </a:lnTo>
                <a:lnTo>
                  <a:pt x="198" y="1531"/>
                </a:lnTo>
                <a:lnTo>
                  <a:pt x="198" y="1475"/>
                </a:lnTo>
                <a:lnTo>
                  <a:pt x="1131" y="961"/>
                </a:lnTo>
                <a:lnTo>
                  <a:pt x="2185" y="210"/>
                </a:lnTo>
                <a:close/>
                <a:moveTo>
                  <a:pt x="2137" y="1"/>
                </a:moveTo>
                <a:lnTo>
                  <a:pt x="1027" y="791"/>
                </a:lnTo>
                <a:lnTo>
                  <a:pt x="1" y="1358"/>
                </a:lnTo>
                <a:lnTo>
                  <a:pt x="1" y="1730"/>
                </a:lnTo>
                <a:lnTo>
                  <a:pt x="3755" y="1730"/>
                </a:lnTo>
                <a:lnTo>
                  <a:pt x="3556" y="227"/>
                </a:lnTo>
                <a:lnTo>
                  <a:pt x="2137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50"/>
          <p:cNvSpPr/>
          <p:nvPr/>
        </p:nvSpPr>
        <p:spPr>
          <a:xfrm>
            <a:off x="6599791" y="4202837"/>
            <a:ext cx="243187" cy="98803"/>
          </a:xfrm>
          <a:custGeom>
            <a:rect b="b" l="l" r="r" t="t"/>
            <a:pathLst>
              <a:path extrusionOk="0" h="1435" w="3532">
                <a:moveTo>
                  <a:pt x="2063" y="1"/>
                </a:moveTo>
                <a:lnTo>
                  <a:pt x="974" y="777"/>
                </a:lnTo>
                <a:lnTo>
                  <a:pt x="1" y="1313"/>
                </a:lnTo>
                <a:lnTo>
                  <a:pt x="1" y="1435"/>
                </a:lnTo>
                <a:lnTo>
                  <a:pt x="3532" y="1435"/>
                </a:lnTo>
                <a:lnTo>
                  <a:pt x="3368" y="210"/>
                </a:lnTo>
                <a:lnTo>
                  <a:pt x="2063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0"/>
          <p:cNvSpPr/>
          <p:nvPr/>
        </p:nvSpPr>
        <p:spPr>
          <a:xfrm>
            <a:off x="6592837" y="4195676"/>
            <a:ext cx="257853" cy="112643"/>
          </a:xfrm>
          <a:custGeom>
            <a:rect b="b" l="l" r="r" t="t"/>
            <a:pathLst>
              <a:path extrusionOk="0" h="1636" w="3745">
                <a:moveTo>
                  <a:pt x="2189" y="209"/>
                </a:moveTo>
                <a:lnTo>
                  <a:pt x="3379" y="400"/>
                </a:lnTo>
                <a:lnTo>
                  <a:pt x="3518" y="1437"/>
                </a:lnTo>
                <a:lnTo>
                  <a:pt x="265" y="1437"/>
                </a:lnTo>
                <a:lnTo>
                  <a:pt x="1131" y="961"/>
                </a:lnTo>
                <a:lnTo>
                  <a:pt x="2189" y="209"/>
                </a:lnTo>
                <a:close/>
                <a:moveTo>
                  <a:pt x="2140" y="0"/>
                </a:moveTo>
                <a:lnTo>
                  <a:pt x="1027" y="794"/>
                </a:lnTo>
                <a:lnTo>
                  <a:pt x="1" y="1357"/>
                </a:lnTo>
                <a:lnTo>
                  <a:pt x="1" y="1635"/>
                </a:lnTo>
                <a:lnTo>
                  <a:pt x="3744" y="1635"/>
                </a:lnTo>
                <a:lnTo>
                  <a:pt x="3556" y="227"/>
                </a:lnTo>
                <a:lnTo>
                  <a:pt x="2140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0"/>
          <p:cNvSpPr/>
          <p:nvPr/>
        </p:nvSpPr>
        <p:spPr>
          <a:xfrm>
            <a:off x="5991074" y="1606089"/>
            <a:ext cx="75256" cy="64377"/>
          </a:xfrm>
          <a:custGeom>
            <a:rect b="b" l="l" r="r" t="t"/>
            <a:pathLst>
              <a:path extrusionOk="0" h="935" w="1093">
                <a:moveTo>
                  <a:pt x="264" y="0"/>
                </a:moveTo>
                <a:cubicBezTo>
                  <a:pt x="192" y="0"/>
                  <a:pt x="1" y="26"/>
                  <a:pt x="112" y="311"/>
                </a:cubicBezTo>
                <a:lnTo>
                  <a:pt x="916" y="934"/>
                </a:lnTo>
                <a:lnTo>
                  <a:pt x="1093" y="468"/>
                </a:lnTo>
                <a:lnTo>
                  <a:pt x="290" y="1"/>
                </a:lnTo>
                <a:cubicBezTo>
                  <a:pt x="290" y="1"/>
                  <a:pt x="280" y="0"/>
                  <a:pt x="26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50"/>
          <p:cNvSpPr/>
          <p:nvPr/>
        </p:nvSpPr>
        <p:spPr>
          <a:xfrm>
            <a:off x="5988457" y="1599273"/>
            <a:ext cx="85859" cy="77872"/>
          </a:xfrm>
          <a:custGeom>
            <a:rect b="b" l="l" r="r" t="t"/>
            <a:pathLst>
              <a:path extrusionOk="0" h="1131" w="1247">
                <a:moveTo>
                  <a:pt x="297" y="1"/>
                </a:moveTo>
                <a:cubicBezTo>
                  <a:pt x="237" y="1"/>
                  <a:pt x="133" y="15"/>
                  <a:pt x="66" y="100"/>
                </a:cubicBezTo>
                <a:cubicBezTo>
                  <a:pt x="4" y="181"/>
                  <a:pt x="0" y="299"/>
                  <a:pt x="56" y="449"/>
                </a:cubicBezTo>
                <a:cubicBezTo>
                  <a:pt x="63" y="463"/>
                  <a:pt x="74" y="480"/>
                  <a:pt x="87" y="490"/>
                </a:cubicBezTo>
                <a:lnTo>
                  <a:pt x="891" y="1110"/>
                </a:lnTo>
                <a:cubicBezTo>
                  <a:pt x="912" y="1123"/>
                  <a:pt x="933" y="1131"/>
                  <a:pt x="954" y="1131"/>
                </a:cubicBezTo>
                <a:cubicBezTo>
                  <a:pt x="982" y="1131"/>
                  <a:pt x="1013" y="1120"/>
                  <a:pt x="1031" y="1092"/>
                </a:cubicBezTo>
                <a:cubicBezTo>
                  <a:pt x="1065" y="1051"/>
                  <a:pt x="1058" y="988"/>
                  <a:pt x="1013" y="953"/>
                </a:cubicBezTo>
                <a:lnTo>
                  <a:pt x="233" y="351"/>
                </a:lnTo>
                <a:cubicBezTo>
                  <a:pt x="209" y="278"/>
                  <a:pt x="212" y="236"/>
                  <a:pt x="223" y="222"/>
                </a:cubicBezTo>
                <a:cubicBezTo>
                  <a:pt x="238" y="205"/>
                  <a:pt x="272" y="198"/>
                  <a:pt x="300" y="198"/>
                </a:cubicBezTo>
                <a:lnTo>
                  <a:pt x="1083" y="654"/>
                </a:lnTo>
                <a:cubicBezTo>
                  <a:pt x="1097" y="663"/>
                  <a:pt x="1113" y="667"/>
                  <a:pt x="1130" y="667"/>
                </a:cubicBezTo>
                <a:cubicBezTo>
                  <a:pt x="1164" y="667"/>
                  <a:pt x="1199" y="648"/>
                  <a:pt x="1219" y="616"/>
                </a:cubicBezTo>
                <a:cubicBezTo>
                  <a:pt x="1246" y="570"/>
                  <a:pt x="1229" y="508"/>
                  <a:pt x="1184" y="480"/>
                </a:cubicBezTo>
                <a:lnTo>
                  <a:pt x="376" y="17"/>
                </a:lnTo>
                <a:cubicBezTo>
                  <a:pt x="366" y="10"/>
                  <a:pt x="352" y="3"/>
                  <a:pt x="342" y="3"/>
                </a:cubicBezTo>
                <a:cubicBezTo>
                  <a:pt x="336" y="3"/>
                  <a:pt x="320" y="1"/>
                  <a:pt x="297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50"/>
          <p:cNvSpPr/>
          <p:nvPr/>
        </p:nvSpPr>
        <p:spPr>
          <a:xfrm>
            <a:off x="5908727" y="1619722"/>
            <a:ext cx="174403" cy="191135"/>
          </a:xfrm>
          <a:custGeom>
            <a:rect b="b" l="l" r="r" t="t"/>
            <a:pathLst>
              <a:path extrusionOk="0" h="2776" w="2533">
                <a:moveTo>
                  <a:pt x="930" y="1"/>
                </a:moveTo>
                <a:cubicBezTo>
                  <a:pt x="871" y="1"/>
                  <a:pt x="817" y="46"/>
                  <a:pt x="845" y="235"/>
                </a:cubicBezTo>
                <a:lnTo>
                  <a:pt x="1354" y="1223"/>
                </a:lnTo>
                <a:lnTo>
                  <a:pt x="1354" y="1223"/>
                </a:lnTo>
                <a:lnTo>
                  <a:pt x="452" y="378"/>
                </a:lnTo>
                <a:cubicBezTo>
                  <a:pt x="452" y="378"/>
                  <a:pt x="393" y="328"/>
                  <a:pt x="344" y="328"/>
                </a:cubicBezTo>
                <a:cubicBezTo>
                  <a:pt x="310" y="328"/>
                  <a:pt x="282" y="352"/>
                  <a:pt x="282" y="434"/>
                </a:cubicBezTo>
                <a:cubicBezTo>
                  <a:pt x="282" y="632"/>
                  <a:pt x="1099" y="1505"/>
                  <a:pt x="1099" y="1505"/>
                </a:cubicBezTo>
                <a:lnTo>
                  <a:pt x="198" y="1081"/>
                </a:lnTo>
                <a:cubicBezTo>
                  <a:pt x="198" y="1081"/>
                  <a:pt x="0" y="1223"/>
                  <a:pt x="139" y="1362"/>
                </a:cubicBezTo>
                <a:cubicBezTo>
                  <a:pt x="282" y="1505"/>
                  <a:pt x="1044" y="1786"/>
                  <a:pt x="1044" y="1786"/>
                </a:cubicBezTo>
                <a:lnTo>
                  <a:pt x="365" y="1759"/>
                </a:lnTo>
                <a:cubicBezTo>
                  <a:pt x="365" y="1759"/>
                  <a:pt x="167" y="1929"/>
                  <a:pt x="310" y="1985"/>
                </a:cubicBezTo>
                <a:cubicBezTo>
                  <a:pt x="452" y="2041"/>
                  <a:pt x="1239" y="2211"/>
                  <a:pt x="1239" y="2211"/>
                </a:cubicBezTo>
                <a:cubicBezTo>
                  <a:pt x="1298" y="2295"/>
                  <a:pt x="1579" y="2406"/>
                  <a:pt x="1579" y="2406"/>
                </a:cubicBezTo>
                <a:lnTo>
                  <a:pt x="1775" y="2775"/>
                </a:lnTo>
                <a:lnTo>
                  <a:pt x="2533" y="2392"/>
                </a:lnTo>
                <a:lnTo>
                  <a:pt x="2171" y="1481"/>
                </a:lnTo>
                <a:cubicBezTo>
                  <a:pt x="2133" y="1383"/>
                  <a:pt x="2077" y="1296"/>
                  <a:pt x="2008" y="1223"/>
                </a:cubicBezTo>
                <a:lnTo>
                  <a:pt x="1858" y="1060"/>
                </a:lnTo>
                <a:lnTo>
                  <a:pt x="1861" y="1053"/>
                </a:lnTo>
                <a:lnTo>
                  <a:pt x="1044" y="40"/>
                </a:lnTo>
                <a:cubicBezTo>
                  <a:pt x="1044" y="40"/>
                  <a:pt x="985" y="1"/>
                  <a:pt x="93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50"/>
          <p:cNvSpPr/>
          <p:nvPr/>
        </p:nvSpPr>
        <p:spPr>
          <a:xfrm>
            <a:off x="5907763" y="1612836"/>
            <a:ext cx="183010" cy="204630"/>
          </a:xfrm>
          <a:custGeom>
            <a:rect b="b" l="l" r="r" t="t"/>
            <a:pathLst>
              <a:path extrusionOk="0" h="2972" w="2658">
                <a:moveTo>
                  <a:pt x="950" y="200"/>
                </a:moveTo>
                <a:cubicBezTo>
                  <a:pt x="960" y="200"/>
                  <a:pt x="978" y="206"/>
                  <a:pt x="992" y="213"/>
                </a:cubicBezTo>
                <a:lnTo>
                  <a:pt x="1778" y="1191"/>
                </a:lnTo>
                <a:cubicBezTo>
                  <a:pt x="1781" y="1205"/>
                  <a:pt x="1789" y="1215"/>
                  <a:pt x="1799" y="1229"/>
                </a:cubicBezTo>
                <a:lnTo>
                  <a:pt x="1948" y="1390"/>
                </a:lnTo>
                <a:cubicBezTo>
                  <a:pt x="2011" y="1456"/>
                  <a:pt x="2060" y="1532"/>
                  <a:pt x="2094" y="1619"/>
                </a:cubicBezTo>
                <a:lnTo>
                  <a:pt x="2422" y="2443"/>
                </a:lnTo>
                <a:lnTo>
                  <a:pt x="1830" y="2742"/>
                </a:lnTo>
                <a:lnTo>
                  <a:pt x="1681" y="2461"/>
                </a:lnTo>
                <a:cubicBezTo>
                  <a:pt x="1670" y="2440"/>
                  <a:pt x="1649" y="2423"/>
                  <a:pt x="1628" y="2416"/>
                </a:cubicBezTo>
                <a:cubicBezTo>
                  <a:pt x="1496" y="2363"/>
                  <a:pt x="1360" y="2287"/>
                  <a:pt x="1336" y="2256"/>
                </a:cubicBezTo>
                <a:cubicBezTo>
                  <a:pt x="1322" y="2235"/>
                  <a:pt x="1301" y="2217"/>
                  <a:pt x="1273" y="2214"/>
                </a:cubicBezTo>
                <a:cubicBezTo>
                  <a:pt x="985" y="2151"/>
                  <a:pt x="529" y="2047"/>
                  <a:pt x="382" y="2002"/>
                </a:cubicBezTo>
                <a:cubicBezTo>
                  <a:pt x="393" y="1988"/>
                  <a:pt x="403" y="1974"/>
                  <a:pt x="418" y="1960"/>
                </a:cubicBezTo>
                <a:lnTo>
                  <a:pt x="1055" y="1984"/>
                </a:lnTo>
                <a:cubicBezTo>
                  <a:pt x="1057" y="1984"/>
                  <a:pt x="1059" y="1984"/>
                  <a:pt x="1061" y="1984"/>
                </a:cubicBezTo>
                <a:cubicBezTo>
                  <a:pt x="1104" y="1984"/>
                  <a:pt x="1145" y="1951"/>
                  <a:pt x="1155" y="1907"/>
                </a:cubicBezTo>
                <a:cubicBezTo>
                  <a:pt x="1162" y="1859"/>
                  <a:pt x="1138" y="1810"/>
                  <a:pt x="1092" y="1793"/>
                </a:cubicBezTo>
                <a:cubicBezTo>
                  <a:pt x="804" y="1689"/>
                  <a:pt x="317" y="1487"/>
                  <a:pt x="226" y="1393"/>
                </a:cubicBezTo>
                <a:cubicBezTo>
                  <a:pt x="202" y="1372"/>
                  <a:pt x="202" y="1358"/>
                  <a:pt x="202" y="1351"/>
                </a:cubicBezTo>
                <a:cubicBezTo>
                  <a:pt x="205" y="1337"/>
                  <a:pt x="215" y="1316"/>
                  <a:pt x="230" y="1299"/>
                </a:cubicBezTo>
                <a:lnTo>
                  <a:pt x="1071" y="1695"/>
                </a:lnTo>
                <a:cubicBezTo>
                  <a:pt x="1085" y="1702"/>
                  <a:pt x="1099" y="1705"/>
                  <a:pt x="1113" y="1705"/>
                </a:cubicBezTo>
                <a:cubicBezTo>
                  <a:pt x="1144" y="1705"/>
                  <a:pt x="1174" y="1691"/>
                  <a:pt x="1193" y="1664"/>
                </a:cubicBezTo>
                <a:cubicBezTo>
                  <a:pt x="1222" y="1626"/>
                  <a:pt x="1217" y="1573"/>
                  <a:pt x="1187" y="1539"/>
                </a:cubicBezTo>
                <a:cubicBezTo>
                  <a:pt x="832" y="1160"/>
                  <a:pt x="442" y="690"/>
                  <a:pt x="400" y="550"/>
                </a:cubicBezTo>
                <a:lnTo>
                  <a:pt x="400" y="550"/>
                </a:lnTo>
                <a:lnTo>
                  <a:pt x="1298" y="1396"/>
                </a:lnTo>
                <a:cubicBezTo>
                  <a:pt x="1317" y="1413"/>
                  <a:pt x="1342" y="1422"/>
                  <a:pt x="1367" y="1422"/>
                </a:cubicBezTo>
                <a:cubicBezTo>
                  <a:pt x="1388" y="1422"/>
                  <a:pt x="1409" y="1416"/>
                  <a:pt x="1426" y="1403"/>
                </a:cubicBezTo>
                <a:cubicBezTo>
                  <a:pt x="1465" y="1372"/>
                  <a:pt x="1475" y="1320"/>
                  <a:pt x="1455" y="1278"/>
                </a:cubicBezTo>
                <a:lnTo>
                  <a:pt x="957" y="304"/>
                </a:lnTo>
                <a:cubicBezTo>
                  <a:pt x="946" y="237"/>
                  <a:pt x="950" y="206"/>
                  <a:pt x="950" y="200"/>
                </a:cubicBezTo>
                <a:close/>
                <a:moveTo>
                  <a:pt x="943" y="1"/>
                </a:moveTo>
                <a:cubicBezTo>
                  <a:pt x="911" y="1"/>
                  <a:pt x="877" y="8"/>
                  <a:pt x="846" y="29"/>
                </a:cubicBezTo>
                <a:cubicBezTo>
                  <a:pt x="724" y="105"/>
                  <a:pt x="752" y="290"/>
                  <a:pt x="762" y="353"/>
                </a:cubicBezTo>
                <a:cubicBezTo>
                  <a:pt x="762" y="363"/>
                  <a:pt x="766" y="373"/>
                  <a:pt x="772" y="380"/>
                </a:cubicBezTo>
                <a:lnTo>
                  <a:pt x="1016" y="860"/>
                </a:lnTo>
                <a:lnTo>
                  <a:pt x="529" y="401"/>
                </a:lnTo>
                <a:cubicBezTo>
                  <a:pt x="504" y="382"/>
                  <a:pt x="432" y="328"/>
                  <a:pt x="355" y="328"/>
                </a:cubicBezTo>
                <a:cubicBezTo>
                  <a:pt x="334" y="328"/>
                  <a:pt x="313" y="332"/>
                  <a:pt x="292" y="342"/>
                </a:cubicBezTo>
                <a:cubicBezTo>
                  <a:pt x="247" y="363"/>
                  <a:pt x="195" y="415"/>
                  <a:pt x="195" y="534"/>
                </a:cubicBezTo>
                <a:cubicBezTo>
                  <a:pt x="195" y="676"/>
                  <a:pt x="459" y="1017"/>
                  <a:pt x="713" y="1306"/>
                </a:cubicBezTo>
                <a:lnTo>
                  <a:pt x="254" y="1093"/>
                </a:lnTo>
                <a:cubicBezTo>
                  <a:pt x="239" y="1086"/>
                  <a:pt x="224" y="1083"/>
                  <a:pt x="209" y="1083"/>
                </a:cubicBezTo>
                <a:cubicBezTo>
                  <a:pt x="189" y="1083"/>
                  <a:pt x="169" y="1089"/>
                  <a:pt x="153" y="1101"/>
                </a:cubicBezTo>
                <a:cubicBezTo>
                  <a:pt x="139" y="1111"/>
                  <a:pt x="18" y="1202"/>
                  <a:pt x="7" y="1337"/>
                </a:cubicBezTo>
                <a:cubicBezTo>
                  <a:pt x="0" y="1385"/>
                  <a:pt x="11" y="1462"/>
                  <a:pt x="84" y="1536"/>
                </a:cubicBezTo>
                <a:cubicBezTo>
                  <a:pt x="150" y="1602"/>
                  <a:pt x="317" y="1685"/>
                  <a:pt x="491" y="1765"/>
                </a:cubicBezTo>
                <a:lnTo>
                  <a:pt x="382" y="1758"/>
                </a:lnTo>
                <a:cubicBezTo>
                  <a:pt x="358" y="1758"/>
                  <a:pt x="334" y="1769"/>
                  <a:pt x="317" y="1782"/>
                </a:cubicBezTo>
                <a:cubicBezTo>
                  <a:pt x="268" y="1824"/>
                  <a:pt x="157" y="1932"/>
                  <a:pt x="178" y="2047"/>
                </a:cubicBezTo>
                <a:cubicBezTo>
                  <a:pt x="181" y="2082"/>
                  <a:pt x="202" y="2144"/>
                  <a:pt x="286" y="2175"/>
                </a:cubicBezTo>
                <a:cubicBezTo>
                  <a:pt x="421" y="2228"/>
                  <a:pt x="1037" y="2363"/>
                  <a:pt x="1201" y="2398"/>
                </a:cubicBezTo>
                <a:cubicBezTo>
                  <a:pt x="1277" y="2475"/>
                  <a:pt x="1430" y="2548"/>
                  <a:pt x="1521" y="2586"/>
                </a:cubicBezTo>
                <a:lnTo>
                  <a:pt x="1702" y="2920"/>
                </a:lnTo>
                <a:cubicBezTo>
                  <a:pt x="1718" y="2955"/>
                  <a:pt x="1754" y="2972"/>
                  <a:pt x="1789" y="2972"/>
                </a:cubicBezTo>
                <a:cubicBezTo>
                  <a:pt x="1806" y="2972"/>
                  <a:pt x="1820" y="2969"/>
                  <a:pt x="1834" y="2962"/>
                </a:cubicBezTo>
                <a:lnTo>
                  <a:pt x="2592" y="2580"/>
                </a:lnTo>
                <a:cubicBezTo>
                  <a:pt x="2637" y="2559"/>
                  <a:pt x="2658" y="2503"/>
                  <a:pt x="2641" y="2454"/>
                </a:cubicBezTo>
                <a:lnTo>
                  <a:pt x="2279" y="1546"/>
                </a:lnTo>
                <a:cubicBezTo>
                  <a:pt x="2234" y="1438"/>
                  <a:pt x="2174" y="1337"/>
                  <a:pt x="2094" y="1254"/>
                </a:cubicBezTo>
                <a:lnTo>
                  <a:pt x="1966" y="1118"/>
                </a:lnTo>
                <a:cubicBezTo>
                  <a:pt x="1962" y="1107"/>
                  <a:pt x="1959" y="1101"/>
                  <a:pt x="1952" y="1090"/>
                </a:cubicBezTo>
                <a:lnTo>
                  <a:pt x="1134" y="78"/>
                </a:lnTo>
                <a:cubicBezTo>
                  <a:pt x="1127" y="67"/>
                  <a:pt x="1121" y="60"/>
                  <a:pt x="1110" y="57"/>
                </a:cubicBezTo>
                <a:cubicBezTo>
                  <a:pt x="1093" y="45"/>
                  <a:pt x="1022" y="1"/>
                  <a:pt x="943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50"/>
          <p:cNvSpPr/>
          <p:nvPr/>
        </p:nvSpPr>
        <p:spPr>
          <a:xfrm>
            <a:off x="6030870" y="1784346"/>
            <a:ext cx="585315" cy="616987"/>
          </a:xfrm>
          <a:custGeom>
            <a:rect b="b" l="l" r="r" t="t"/>
            <a:pathLst>
              <a:path extrusionOk="0" h="8961" w="8501">
                <a:moveTo>
                  <a:pt x="759" y="1"/>
                </a:moveTo>
                <a:lnTo>
                  <a:pt x="1" y="384"/>
                </a:lnTo>
                <a:lnTo>
                  <a:pt x="2853" y="8313"/>
                </a:lnTo>
                <a:cubicBezTo>
                  <a:pt x="3010" y="8708"/>
                  <a:pt x="3392" y="8960"/>
                  <a:pt x="3807" y="8960"/>
                </a:cubicBezTo>
                <a:cubicBezTo>
                  <a:pt x="3863" y="8960"/>
                  <a:pt x="3920" y="8956"/>
                  <a:pt x="3977" y="8946"/>
                </a:cubicBezTo>
                <a:lnTo>
                  <a:pt x="8500" y="7885"/>
                </a:lnTo>
                <a:lnTo>
                  <a:pt x="8131" y="5220"/>
                </a:lnTo>
                <a:lnTo>
                  <a:pt x="4673" y="6197"/>
                </a:lnTo>
                <a:cubicBezTo>
                  <a:pt x="4626" y="6207"/>
                  <a:pt x="4579" y="6212"/>
                  <a:pt x="4533" y="6212"/>
                </a:cubicBezTo>
                <a:cubicBezTo>
                  <a:pt x="4278" y="6212"/>
                  <a:pt x="4037" y="6071"/>
                  <a:pt x="3911" y="5839"/>
                </a:cubicBezTo>
                <a:lnTo>
                  <a:pt x="75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50"/>
          <p:cNvSpPr/>
          <p:nvPr/>
        </p:nvSpPr>
        <p:spPr>
          <a:xfrm>
            <a:off x="6022470" y="1775258"/>
            <a:ext cx="595092" cy="632754"/>
          </a:xfrm>
          <a:custGeom>
            <a:rect b="b" l="l" r="r" t="t"/>
            <a:pathLst>
              <a:path extrusionOk="0" h="9190" w="8643">
                <a:moveTo>
                  <a:pt x="923" y="1"/>
                </a:moveTo>
                <a:lnTo>
                  <a:pt x="1" y="467"/>
                </a:lnTo>
                <a:lnTo>
                  <a:pt x="2885" y="8480"/>
                </a:lnTo>
                <a:cubicBezTo>
                  <a:pt x="3052" y="8911"/>
                  <a:pt x="3473" y="9189"/>
                  <a:pt x="3929" y="9189"/>
                </a:cubicBezTo>
                <a:cubicBezTo>
                  <a:pt x="3991" y="9189"/>
                  <a:pt x="4057" y="9186"/>
                  <a:pt x="4123" y="9172"/>
                </a:cubicBezTo>
                <a:lnTo>
                  <a:pt x="8643" y="8111"/>
                </a:lnTo>
                <a:lnTo>
                  <a:pt x="8598" y="7919"/>
                </a:lnTo>
                <a:lnTo>
                  <a:pt x="4081" y="8981"/>
                </a:lnTo>
                <a:cubicBezTo>
                  <a:pt x="4030" y="8989"/>
                  <a:pt x="3978" y="8994"/>
                  <a:pt x="3927" y="8994"/>
                </a:cubicBezTo>
                <a:cubicBezTo>
                  <a:pt x="3555" y="8994"/>
                  <a:pt x="3207" y="8765"/>
                  <a:pt x="3069" y="8410"/>
                </a:cubicBezTo>
                <a:lnTo>
                  <a:pt x="248" y="565"/>
                </a:lnTo>
                <a:lnTo>
                  <a:pt x="839" y="266"/>
                </a:lnTo>
                <a:lnTo>
                  <a:pt x="3946" y="6020"/>
                </a:lnTo>
                <a:cubicBezTo>
                  <a:pt x="4090" y="6285"/>
                  <a:pt x="4362" y="6443"/>
                  <a:pt x="4660" y="6443"/>
                </a:cubicBezTo>
                <a:cubicBezTo>
                  <a:pt x="4713" y="6443"/>
                  <a:pt x="4768" y="6438"/>
                  <a:pt x="4823" y="6427"/>
                </a:cubicBezTo>
                <a:lnTo>
                  <a:pt x="8277" y="5449"/>
                </a:lnTo>
                <a:lnTo>
                  <a:pt x="8225" y="5258"/>
                </a:lnTo>
                <a:lnTo>
                  <a:pt x="4778" y="6233"/>
                </a:lnTo>
                <a:cubicBezTo>
                  <a:pt x="4737" y="6240"/>
                  <a:pt x="4697" y="6244"/>
                  <a:pt x="4657" y="6244"/>
                </a:cubicBezTo>
                <a:cubicBezTo>
                  <a:pt x="4435" y="6244"/>
                  <a:pt x="4229" y="6126"/>
                  <a:pt x="4120" y="5926"/>
                </a:cubicBezTo>
                <a:lnTo>
                  <a:pt x="923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50"/>
          <p:cNvSpPr/>
          <p:nvPr/>
        </p:nvSpPr>
        <p:spPr>
          <a:xfrm>
            <a:off x="6609844" y="2264726"/>
            <a:ext cx="56597" cy="48954"/>
          </a:xfrm>
          <a:custGeom>
            <a:rect b="b" l="l" r="r" t="t"/>
            <a:pathLst>
              <a:path extrusionOk="0" h="711" w="822">
                <a:moveTo>
                  <a:pt x="748" y="0"/>
                </a:moveTo>
                <a:cubicBezTo>
                  <a:pt x="648" y="0"/>
                  <a:pt x="390" y="129"/>
                  <a:pt x="1" y="275"/>
                </a:cubicBezTo>
                <a:lnTo>
                  <a:pt x="64" y="710"/>
                </a:lnTo>
                <a:cubicBezTo>
                  <a:pt x="366" y="571"/>
                  <a:pt x="602" y="418"/>
                  <a:pt x="703" y="247"/>
                </a:cubicBezTo>
                <a:cubicBezTo>
                  <a:pt x="811" y="70"/>
                  <a:pt x="822" y="0"/>
                  <a:pt x="748" y="0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0"/>
          <p:cNvSpPr/>
          <p:nvPr/>
        </p:nvSpPr>
        <p:spPr>
          <a:xfrm>
            <a:off x="6163341" y="2158556"/>
            <a:ext cx="450915" cy="235820"/>
          </a:xfrm>
          <a:custGeom>
            <a:rect b="b" l="l" r="r" t="t"/>
            <a:pathLst>
              <a:path extrusionOk="0" h="3425" w="6549">
                <a:moveTo>
                  <a:pt x="0" y="1"/>
                </a:moveTo>
                <a:lnTo>
                  <a:pt x="1023" y="2843"/>
                </a:lnTo>
                <a:cubicBezTo>
                  <a:pt x="1163" y="3198"/>
                  <a:pt x="1507" y="3424"/>
                  <a:pt x="1879" y="3424"/>
                </a:cubicBezTo>
                <a:cubicBezTo>
                  <a:pt x="1931" y="3424"/>
                  <a:pt x="1984" y="3421"/>
                  <a:pt x="2035" y="3414"/>
                </a:cubicBezTo>
                <a:lnTo>
                  <a:pt x="5804" y="2527"/>
                </a:lnTo>
                <a:cubicBezTo>
                  <a:pt x="6068" y="2443"/>
                  <a:pt x="6326" y="2352"/>
                  <a:pt x="6549" y="2252"/>
                </a:cubicBezTo>
                <a:lnTo>
                  <a:pt x="6486" y="1817"/>
                </a:lnTo>
                <a:cubicBezTo>
                  <a:pt x="6239" y="1911"/>
                  <a:pt x="5939" y="2012"/>
                  <a:pt x="5592" y="2095"/>
                </a:cubicBezTo>
                <a:cubicBezTo>
                  <a:pt x="4895" y="2259"/>
                  <a:pt x="4346" y="2286"/>
                  <a:pt x="3880" y="2286"/>
                </a:cubicBezTo>
                <a:cubicBezTo>
                  <a:pt x="3772" y="2286"/>
                  <a:pt x="3668" y="2286"/>
                  <a:pt x="3570" y="2283"/>
                </a:cubicBezTo>
                <a:cubicBezTo>
                  <a:pt x="3469" y="2283"/>
                  <a:pt x="3371" y="2280"/>
                  <a:pt x="3281" y="2280"/>
                </a:cubicBezTo>
                <a:cubicBezTo>
                  <a:pt x="3128" y="2280"/>
                  <a:pt x="2982" y="2283"/>
                  <a:pt x="2839" y="2297"/>
                </a:cubicBezTo>
                <a:cubicBezTo>
                  <a:pt x="2161" y="2366"/>
                  <a:pt x="4130" y="2537"/>
                  <a:pt x="4130" y="2537"/>
                </a:cubicBezTo>
                <a:cubicBezTo>
                  <a:pt x="4130" y="2537"/>
                  <a:pt x="3194" y="2871"/>
                  <a:pt x="2478" y="2871"/>
                </a:cubicBezTo>
                <a:cubicBezTo>
                  <a:pt x="2311" y="2871"/>
                  <a:pt x="2154" y="2853"/>
                  <a:pt x="2025" y="2808"/>
                </a:cubicBezTo>
                <a:cubicBezTo>
                  <a:pt x="1563" y="2644"/>
                  <a:pt x="582" y="1024"/>
                  <a:pt x="0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0"/>
          <p:cNvSpPr/>
          <p:nvPr/>
        </p:nvSpPr>
        <p:spPr>
          <a:xfrm>
            <a:off x="6131944" y="2101547"/>
            <a:ext cx="431017" cy="299990"/>
          </a:xfrm>
          <a:custGeom>
            <a:rect b="b" l="l" r="r" t="t"/>
            <a:pathLst>
              <a:path extrusionOk="0" h="4357" w="6260">
                <a:moveTo>
                  <a:pt x="1" y="1"/>
                </a:moveTo>
                <a:lnTo>
                  <a:pt x="1462" y="3842"/>
                </a:lnTo>
                <a:cubicBezTo>
                  <a:pt x="1462" y="3842"/>
                  <a:pt x="1664" y="4283"/>
                  <a:pt x="2106" y="4349"/>
                </a:cubicBezTo>
                <a:cubicBezTo>
                  <a:pt x="2144" y="4357"/>
                  <a:pt x="2186" y="4357"/>
                  <a:pt x="2234" y="4357"/>
                </a:cubicBezTo>
                <a:cubicBezTo>
                  <a:pt x="2788" y="4357"/>
                  <a:pt x="4099" y="4026"/>
                  <a:pt x="4722" y="3806"/>
                </a:cubicBezTo>
                <a:cubicBezTo>
                  <a:pt x="5052" y="3692"/>
                  <a:pt x="5672" y="3543"/>
                  <a:pt x="6260" y="3355"/>
                </a:cubicBezTo>
                <a:lnTo>
                  <a:pt x="6260" y="3355"/>
                </a:lnTo>
                <a:lnTo>
                  <a:pt x="2491" y="4242"/>
                </a:lnTo>
                <a:cubicBezTo>
                  <a:pt x="2440" y="4249"/>
                  <a:pt x="2387" y="4252"/>
                  <a:pt x="2335" y="4252"/>
                </a:cubicBezTo>
                <a:cubicBezTo>
                  <a:pt x="1963" y="4252"/>
                  <a:pt x="1619" y="4026"/>
                  <a:pt x="1479" y="3671"/>
                </a:cubicBezTo>
                <a:lnTo>
                  <a:pt x="456" y="829"/>
                </a:lnTo>
                <a:cubicBezTo>
                  <a:pt x="185" y="349"/>
                  <a:pt x="1" y="1"/>
                  <a:pt x="1" y="1"/>
                </a:cubicBezTo>
                <a:close/>
              </a:path>
            </a:pathLst>
          </a:custGeom>
          <a:solidFill>
            <a:srgbClr val="2A2B0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50"/>
          <p:cNvSpPr/>
          <p:nvPr/>
        </p:nvSpPr>
        <p:spPr>
          <a:xfrm>
            <a:off x="6049529" y="1831579"/>
            <a:ext cx="65272" cy="39384"/>
          </a:xfrm>
          <a:custGeom>
            <a:rect b="b" l="l" r="r" t="t"/>
            <a:pathLst>
              <a:path extrusionOk="0" h="572" w="948">
                <a:moveTo>
                  <a:pt x="881" y="0"/>
                </a:moveTo>
                <a:lnTo>
                  <a:pt x="1" y="439"/>
                </a:lnTo>
                <a:lnTo>
                  <a:pt x="67" y="572"/>
                </a:lnTo>
                <a:lnTo>
                  <a:pt x="947" y="133"/>
                </a:lnTo>
                <a:lnTo>
                  <a:pt x="881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50"/>
          <p:cNvSpPr/>
          <p:nvPr/>
        </p:nvSpPr>
        <p:spPr>
          <a:xfrm>
            <a:off x="6441914" y="1575794"/>
            <a:ext cx="389085" cy="389774"/>
          </a:xfrm>
          <a:custGeom>
            <a:rect b="b" l="l" r="r" t="t"/>
            <a:pathLst>
              <a:path extrusionOk="0" h="5661" w="5651">
                <a:moveTo>
                  <a:pt x="2500" y="0"/>
                </a:moveTo>
                <a:cubicBezTo>
                  <a:pt x="2306" y="0"/>
                  <a:pt x="2177" y="45"/>
                  <a:pt x="2164" y="128"/>
                </a:cubicBezTo>
                <a:cubicBezTo>
                  <a:pt x="2127" y="410"/>
                  <a:pt x="2325" y="529"/>
                  <a:pt x="2325" y="529"/>
                </a:cubicBezTo>
                <a:cubicBezTo>
                  <a:pt x="2325" y="529"/>
                  <a:pt x="1819" y="310"/>
                  <a:pt x="1310" y="310"/>
                </a:cubicBezTo>
                <a:cubicBezTo>
                  <a:pt x="1035" y="310"/>
                  <a:pt x="759" y="374"/>
                  <a:pt x="561" y="571"/>
                </a:cubicBezTo>
                <a:cubicBezTo>
                  <a:pt x="1" y="1130"/>
                  <a:pt x="1966" y="2414"/>
                  <a:pt x="1966" y="2414"/>
                </a:cubicBezTo>
                <a:cubicBezTo>
                  <a:pt x="1966" y="2414"/>
                  <a:pt x="1483" y="2895"/>
                  <a:pt x="1726" y="3253"/>
                </a:cubicBezTo>
                <a:cubicBezTo>
                  <a:pt x="1966" y="3614"/>
                  <a:pt x="2047" y="3935"/>
                  <a:pt x="2047" y="3935"/>
                </a:cubicBezTo>
                <a:cubicBezTo>
                  <a:pt x="2047" y="3935"/>
                  <a:pt x="1845" y="4415"/>
                  <a:pt x="2005" y="4415"/>
                </a:cubicBezTo>
                <a:cubicBezTo>
                  <a:pt x="2148" y="4415"/>
                  <a:pt x="2098" y="4125"/>
                  <a:pt x="2292" y="4125"/>
                </a:cubicBezTo>
                <a:cubicBezTo>
                  <a:pt x="2314" y="4125"/>
                  <a:pt x="2338" y="4128"/>
                  <a:pt x="2366" y="4136"/>
                </a:cubicBezTo>
                <a:cubicBezTo>
                  <a:pt x="2644" y="4216"/>
                  <a:pt x="2927" y="4697"/>
                  <a:pt x="2686" y="4857"/>
                </a:cubicBezTo>
                <a:cubicBezTo>
                  <a:pt x="2554" y="4947"/>
                  <a:pt x="2310" y="5034"/>
                  <a:pt x="2119" y="5096"/>
                </a:cubicBezTo>
                <a:cubicBezTo>
                  <a:pt x="2008" y="5132"/>
                  <a:pt x="1994" y="5281"/>
                  <a:pt x="2092" y="5340"/>
                </a:cubicBezTo>
                <a:cubicBezTo>
                  <a:pt x="2325" y="5483"/>
                  <a:pt x="2676" y="5660"/>
                  <a:pt x="2968" y="5660"/>
                </a:cubicBezTo>
                <a:cubicBezTo>
                  <a:pt x="3449" y="5660"/>
                  <a:pt x="3727" y="5577"/>
                  <a:pt x="3727" y="5577"/>
                </a:cubicBezTo>
                <a:cubicBezTo>
                  <a:pt x="3727" y="5577"/>
                  <a:pt x="4531" y="4499"/>
                  <a:pt x="5091" y="4216"/>
                </a:cubicBezTo>
                <a:cubicBezTo>
                  <a:pt x="5650" y="3935"/>
                  <a:pt x="5411" y="2654"/>
                  <a:pt x="5411" y="2495"/>
                </a:cubicBezTo>
                <a:cubicBezTo>
                  <a:pt x="5411" y="2334"/>
                  <a:pt x="4851" y="1973"/>
                  <a:pt x="4851" y="1973"/>
                </a:cubicBezTo>
                <a:cubicBezTo>
                  <a:pt x="4851" y="1973"/>
                  <a:pt x="5011" y="1610"/>
                  <a:pt x="4290" y="810"/>
                </a:cubicBezTo>
                <a:cubicBezTo>
                  <a:pt x="3782" y="248"/>
                  <a:pt x="2959" y="0"/>
                  <a:pt x="2500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50"/>
          <p:cNvSpPr/>
          <p:nvPr/>
        </p:nvSpPr>
        <p:spPr>
          <a:xfrm>
            <a:off x="6466150" y="1568978"/>
            <a:ext cx="366571" cy="403269"/>
          </a:xfrm>
          <a:custGeom>
            <a:rect b="b" l="l" r="r" t="t"/>
            <a:pathLst>
              <a:path extrusionOk="0" h="5857" w="5324">
                <a:moveTo>
                  <a:pt x="2156" y="197"/>
                </a:moveTo>
                <a:cubicBezTo>
                  <a:pt x="2589" y="197"/>
                  <a:pt x="3377" y="435"/>
                  <a:pt x="3862" y="975"/>
                </a:cubicBezTo>
                <a:cubicBezTo>
                  <a:pt x="4516" y="1699"/>
                  <a:pt x="4408" y="2030"/>
                  <a:pt x="4408" y="2030"/>
                </a:cubicBezTo>
                <a:lnTo>
                  <a:pt x="4373" y="2110"/>
                </a:lnTo>
                <a:lnTo>
                  <a:pt x="4447" y="2155"/>
                </a:lnTo>
                <a:cubicBezTo>
                  <a:pt x="4704" y="2322"/>
                  <a:pt x="4948" y="2528"/>
                  <a:pt x="4961" y="2594"/>
                </a:cubicBezTo>
                <a:cubicBezTo>
                  <a:pt x="4961" y="2618"/>
                  <a:pt x="4964" y="2670"/>
                  <a:pt x="4972" y="2740"/>
                </a:cubicBezTo>
                <a:cubicBezTo>
                  <a:pt x="5010" y="3087"/>
                  <a:pt x="5111" y="4016"/>
                  <a:pt x="4693" y="4225"/>
                </a:cubicBezTo>
                <a:cubicBezTo>
                  <a:pt x="4165" y="4493"/>
                  <a:pt x="3451" y="5412"/>
                  <a:pt x="3320" y="5589"/>
                </a:cubicBezTo>
                <a:cubicBezTo>
                  <a:pt x="3236" y="5610"/>
                  <a:pt x="2986" y="5659"/>
                  <a:pt x="2616" y="5659"/>
                </a:cubicBezTo>
                <a:cubicBezTo>
                  <a:pt x="2408" y="5659"/>
                  <a:pt x="2115" y="5550"/>
                  <a:pt x="1791" y="5356"/>
                </a:cubicBezTo>
                <a:cubicBezTo>
                  <a:pt x="1771" y="5346"/>
                  <a:pt x="1771" y="5328"/>
                  <a:pt x="1775" y="5317"/>
                </a:cubicBezTo>
                <a:cubicBezTo>
                  <a:pt x="1775" y="5307"/>
                  <a:pt x="1781" y="5297"/>
                  <a:pt x="1799" y="5290"/>
                </a:cubicBezTo>
                <a:cubicBezTo>
                  <a:pt x="2074" y="5200"/>
                  <a:pt x="2272" y="5116"/>
                  <a:pt x="2390" y="5039"/>
                </a:cubicBezTo>
                <a:cubicBezTo>
                  <a:pt x="2495" y="4970"/>
                  <a:pt x="2543" y="4848"/>
                  <a:pt x="2519" y="4705"/>
                </a:cubicBezTo>
                <a:cubicBezTo>
                  <a:pt x="2480" y="4462"/>
                  <a:pt x="2262" y="4204"/>
                  <a:pt x="2042" y="4138"/>
                </a:cubicBezTo>
                <a:cubicBezTo>
                  <a:pt x="2004" y="4128"/>
                  <a:pt x="1969" y="4124"/>
                  <a:pt x="1938" y="4124"/>
                </a:cubicBezTo>
                <a:cubicBezTo>
                  <a:pt x="1823" y="4124"/>
                  <a:pt x="1757" y="4193"/>
                  <a:pt x="1719" y="4264"/>
                </a:cubicBezTo>
                <a:cubicBezTo>
                  <a:pt x="1736" y="4204"/>
                  <a:pt x="1757" y="4135"/>
                  <a:pt x="1785" y="4072"/>
                </a:cubicBezTo>
                <a:lnTo>
                  <a:pt x="1799" y="4041"/>
                </a:lnTo>
                <a:lnTo>
                  <a:pt x="1788" y="4010"/>
                </a:lnTo>
                <a:cubicBezTo>
                  <a:pt x="1785" y="3996"/>
                  <a:pt x="1701" y="3668"/>
                  <a:pt x="1454" y="3300"/>
                </a:cubicBezTo>
                <a:cubicBezTo>
                  <a:pt x="1263" y="3011"/>
                  <a:pt x="1680" y="2586"/>
                  <a:pt x="1684" y="2583"/>
                </a:cubicBezTo>
                <a:lnTo>
                  <a:pt x="1767" y="2496"/>
                </a:lnTo>
                <a:lnTo>
                  <a:pt x="1666" y="2430"/>
                </a:lnTo>
                <a:cubicBezTo>
                  <a:pt x="1280" y="2176"/>
                  <a:pt x="261" y="1414"/>
                  <a:pt x="209" y="941"/>
                </a:cubicBezTo>
                <a:cubicBezTo>
                  <a:pt x="202" y="861"/>
                  <a:pt x="222" y="795"/>
                  <a:pt x="282" y="739"/>
                </a:cubicBezTo>
                <a:cubicBezTo>
                  <a:pt x="455" y="564"/>
                  <a:pt x="704" y="507"/>
                  <a:pt x="955" y="507"/>
                </a:cubicBezTo>
                <a:cubicBezTo>
                  <a:pt x="1435" y="507"/>
                  <a:pt x="1928" y="716"/>
                  <a:pt x="1934" y="718"/>
                </a:cubicBezTo>
                <a:lnTo>
                  <a:pt x="2025" y="545"/>
                </a:lnTo>
                <a:cubicBezTo>
                  <a:pt x="2021" y="540"/>
                  <a:pt x="1882" y="450"/>
                  <a:pt x="1910" y="245"/>
                </a:cubicBezTo>
                <a:cubicBezTo>
                  <a:pt x="1917" y="238"/>
                  <a:pt x="1963" y="206"/>
                  <a:pt x="2088" y="200"/>
                </a:cubicBezTo>
                <a:cubicBezTo>
                  <a:pt x="2110" y="198"/>
                  <a:pt x="2132" y="197"/>
                  <a:pt x="2156" y="197"/>
                </a:cubicBezTo>
                <a:close/>
                <a:moveTo>
                  <a:pt x="2144" y="1"/>
                </a:moveTo>
                <a:cubicBezTo>
                  <a:pt x="2048" y="1"/>
                  <a:pt x="1966" y="10"/>
                  <a:pt x="1903" y="29"/>
                </a:cubicBezTo>
                <a:cubicBezTo>
                  <a:pt x="1757" y="74"/>
                  <a:pt x="1722" y="165"/>
                  <a:pt x="1715" y="214"/>
                </a:cubicBezTo>
                <a:cubicBezTo>
                  <a:pt x="1701" y="301"/>
                  <a:pt x="1708" y="373"/>
                  <a:pt x="1725" y="436"/>
                </a:cubicBezTo>
                <a:cubicBezTo>
                  <a:pt x="1525" y="375"/>
                  <a:pt x="1243" y="309"/>
                  <a:pt x="958" y="309"/>
                </a:cubicBezTo>
                <a:cubicBezTo>
                  <a:pt x="661" y="309"/>
                  <a:pt x="359" y="380"/>
                  <a:pt x="139" y="600"/>
                </a:cubicBezTo>
                <a:cubicBezTo>
                  <a:pt x="42" y="697"/>
                  <a:pt x="0" y="823"/>
                  <a:pt x="14" y="962"/>
                </a:cubicBezTo>
                <a:cubicBezTo>
                  <a:pt x="73" y="1536"/>
                  <a:pt x="1120" y="2294"/>
                  <a:pt x="1465" y="2531"/>
                </a:cubicBezTo>
                <a:cubicBezTo>
                  <a:pt x="1326" y="2701"/>
                  <a:pt x="1075" y="3084"/>
                  <a:pt x="1290" y="3408"/>
                </a:cubicBezTo>
                <a:cubicBezTo>
                  <a:pt x="1475" y="3686"/>
                  <a:pt x="1562" y="3943"/>
                  <a:pt x="1590" y="4031"/>
                </a:cubicBezTo>
                <a:cubicBezTo>
                  <a:pt x="1528" y="4187"/>
                  <a:pt x="1447" y="4434"/>
                  <a:pt x="1524" y="4548"/>
                </a:cubicBezTo>
                <a:cubicBezTo>
                  <a:pt x="1552" y="4590"/>
                  <a:pt x="1600" y="4615"/>
                  <a:pt x="1653" y="4615"/>
                </a:cubicBezTo>
                <a:cubicBezTo>
                  <a:pt x="1788" y="4615"/>
                  <a:pt x="1833" y="4493"/>
                  <a:pt x="1865" y="4423"/>
                </a:cubicBezTo>
                <a:cubicBezTo>
                  <a:pt x="1895" y="4345"/>
                  <a:pt x="1907" y="4320"/>
                  <a:pt x="1939" y="4320"/>
                </a:cubicBezTo>
                <a:cubicBezTo>
                  <a:pt x="1951" y="4320"/>
                  <a:pt x="1967" y="4324"/>
                  <a:pt x="1987" y="4330"/>
                </a:cubicBezTo>
                <a:cubicBezTo>
                  <a:pt x="2130" y="4371"/>
                  <a:pt x="2297" y="4573"/>
                  <a:pt x="2324" y="4736"/>
                </a:cubicBezTo>
                <a:cubicBezTo>
                  <a:pt x="2338" y="4834"/>
                  <a:pt x="2292" y="4866"/>
                  <a:pt x="2279" y="4872"/>
                </a:cubicBezTo>
                <a:cubicBezTo>
                  <a:pt x="2181" y="4938"/>
                  <a:pt x="1994" y="5018"/>
                  <a:pt x="1736" y="5102"/>
                </a:cubicBezTo>
                <a:cubicBezTo>
                  <a:pt x="1650" y="5130"/>
                  <a:pt x="1587" y="5203"/>
                  <a:pt x="1576" y="5297"/>
                </a:cubicBezTo>
                <a:cubicBezTo>
                  <a:pt x="1566" y="5391"/>
                  <a:pt x="1608" y="5478"/>
                  <a:pt x="1691" y="5526"/>
                </a:cubicBezTo>
                <a:cubicBezTo>
                  <a:pt x="1938" y="5676"/>
                  <a:pt x="2303" y="5857"/>
                  <a:pt x="2616" y="5857"/>
                </a:cubicBezTo>
                <a:cubicBezTo>
                  <a:pt x="3103" y="5857"/>
                  <a:pt x="3392" y="5777"/>
                  <a:pt x="3403" y="5773"/>
                </a:cubicBezTo>
                <a:lnTo>
                  <a:pt x="3437" y="5763"/>
                </a:lnTo>
                <a:lnTo>
                  <a:pt x="3455" y="5735"/>
                </a:lnTo>
                <a:cubicBezTo>
                  <a:pt x="3466" y="5725"/>
                  <a:pt x="4248" y="4670"/>
                  <a:pt x="4784" y="4402"/>
                </a:cubicBezTo>
                <a:cubicBezTo>
                  <a:pt x="5324" y="4135"/>
                  <a:pt x="5215" y="3140"/>
                  <a:pt x="5170" y="2719"/>
                </a:cubicBezTo>
                <a:cubicBezTo>
                  <a:pt x="5163" y="2656"/>
                  <a:pt x="5160" y="2614"/>
                  <a:pt x="5160" y="2594"/>
                </a:cubicBezTo>
                <a:cubicBezTo>
                  <a:pt x="5160" y="2419"/>
                  <a:pt x="4836" y="2176"/>
                  <a:pt x="4610" y="2027"/>
                </a:cubicBezTo>
                <a:cubicBezTo>
                  <a:pt x="4627" y="1863"/>
                  <a:pt x="4585" y="1480"/>
                  <a:pt x="4012" y="843"/>
                </a:cubicBezTo>
                <a:cubicBezTo>
                  <a:pt x="3479" y="253"/>
                  <a:pt x="2632" y="1"/>
                  <a:pt x="2144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50"/>
          <p:cNvSpPr/>
          <p:nvPr/>
        </p:nvSpPr>
        <p:spPr>
          <a:xfrm>
            <a:off x="6573421" y="1738491"/>
            <a:ext cx="173990" cy="96738"/>
          </a:xfrm>
          <a:custGeom>
            <a:rect b="b" l="l" r="r" t="t"/>
            <a:pathLst>
              <a:path extrusionOk="0" h="1405" w="2527">
                <a:moveTo>
                  <a:pt x="59" y="0"/>
                </a:moveTo>
                <a:cubicBezTo>
                  <a:pt x="47" y="0"/>
                  <a:pt x="35" y="5"/>
                  <a:pt x="25" y="13"/>
                </a:cubicBezTo>
                <a:cubicBezTo>
                  <a:pt x="0" y="31"/>
                  <a:pt x="0" y="61"/>
                  <a:pt x="18" y="82"/>
                </a:cubicBezTo>
                <a:cubicBezTo>
                  <a:pt x="29" y="93"/>
                  <a:pt x="1023" y="1280"/>
                  <a:pt x="2471" y="1405"/>
                </a:cubicBezTo>
                <a:lnTo>
                  <a:pt x="2475" y="1405"/>
                </a:lnTo>
                <a:cubicBezTo>
                  <a:pt x="2499" y="1405"/>
                  <a:pt x="2523" y="1384"/>
                  <a:pt x="2523" y="1360"/>
                </a:cubicBezTo>
                <a:cubicBezTo>
                  <a:pt x="2526" y="1332"/>
                  <a:pt x="2505" y="1307"/>
                  <a:pt x="2478" y="1304"/>
                </a:cubicBezTo>
                <a:cubicBezTo>
                  <a:pt x="1073" y="1182"/>
                  <a:pt x="102" y="31"/>
                  <a:pt x="95" y="16"/>
                </a:cubicBezTo>
                <a:cubicBezTo>
                  <a:pt x="86" y="5"/>
                  <a:pt x="73" y="0"/>
                  <a:pt x="5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50"/>
          <p:cNvSpPr/>
          <p:nvPr/>
        </p:nvSpPr>
        <p:spPr>
          <a:xfrm>
            <a:off x="6549736" y="1763415"/>
            <a:ext cx="168000" cy="123797"/>
          </a:xfrm>
          <a:custGeom>
            <a:rect b="b" l="l" r="r" t="t"/>
            <a:pathLst>
              <a:path extrusionOk="0" h="1798" w="2440">
                <a:moveTo>
                  <a:pt x="52" y="1"/>
                </a:moveTo>
                <a:cubicBezTo>
                  <a:pt x="47" y="1"/>
                  <a:pt x="43" y="1"/>
                  <a:pt x="39" y="3"/>
                </a:cubicBezTo>
                <a:cubicBezTo>
                  <a:pt x="14" y="13"/>
                  <a:pt x="0" y="41"/>
                  <a:pt x="7" y="65"/>
                </a:cubicBezTo>
                <a:cubicBezTo>
                  <a:pt x="14" y="79"/>
                  <a:pt x="491" y="1419"/>
                  <a:pt x="2377" y="1794"/>
                </a:cubicBezTo>
                <a:cubicBezTo>
                  <a:pt x="2380" y="1798"/>
                  <a:pt x="2384" y="1798"/>
                  <a:pt x="2387" y="1798"/>
                </a:cubicBezTo>
                <a:cubicBezTo>
                  <a:pt x="2408" y="1798"/>
                  <a:pt x="2429" y="1780"/>
                  <a:pt x="2435" y="1756"/>
                </a:cubicBezTo>
                <a:cubicBezTo>
                  <a:pt x="2440" y="1732"/>
                  <a:pt x="2422" y="1703"/>
                  <a:pt x="2394" y="1697"/>
                </a:cubicBezTo>
                <a:cubicBezTo>
                  <a:pt x="571" y="1332"/>
                  <a:pt x="108" y="48"/>
                  <a:pt x="102" y="33"/>
                </a:cubicBezTo>
                <a:cubicBezTo>
                  <a:pt x="95" y="13"/>
                  <a:pt x="73" y="1"/>
                  <a:pt x="5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0"/>
          <p:cNvSpPr/>
          <p:nvPr/>
        </p:nvSpPr>
        <p:spPr>
          <a:xfrm>
            <a:off x="2988201" y="751384"/>
            <a:ext cx="573748" cy="454289"/>
          </a:xfrm>
          <a:custGeom>
            <a:rect b="b" l="l" r="r" t="t"/>
            <a:pathLst>
              <a:path extrusionOk="0" h="6598" w="8333">
                <a:moveTo>
                  <a:pt x="258" y="429"/>
                </a:moveTo>
                <a:lnTo>
                  <a:pt x="4106" y="4872"/>
                </a:lnTo>
                <a:cubicBezTo>
                  <a:pt x="4120" y="4890"/>
                  <a:pt x="4140" y="4900"/>
                  <a:pt x="4161" y="4904"/>
                </a:cubicBezTo>
                <a:lnTo>
                  <a:pt x="8079" y="5728"/>
                </a:lnTo>
                <a:lnTo>
                  <a:pt x="8124" y="6396"/>
                </a:lnTo>
                <a:lnTo>
                  <a:pt x="3250" y="6174"/>
                </a:lnTo>
                <a:lnTo>
                  <a:pt x="800" y="3839"/>
                </a:lnTo>
                <a:lnTo>
                  <a:pt x="258" y="429"/>
                </a:lnTo>
                <a:close/>
                <a:moveTo>
                  <a:pt x="107" y="1"/>
                </a:moveTo>
                <a:cubicBezTo>
                  <a:pt x="92" y="1"/>
                  <a:pt x="77" y="4"/>
                  <a:pt x="63" y="11"/>
                </a:cubicBezTo>
                <a:cubicBezTo>
                  <a:pt x="25" y="29"/>
                  <a:pt x="0" y="71"/>
                  <a:pt x="7" y="116"/>
                </a:cubicBezTo>
                <a:lnTo>
                  <a:pt x="609" y="3905"/>
                </a:lnTo>
                <a:cubicBezTo>
                  <a:pt x="613" y="3926"/>
                  <a:pt x="623" y="3947"/>
                  <a:pt x="641" y="3961"/>
                </a:cubicBezTo>
                <a:lnTo>
                  <a:pt x="3138" y="6341"/>
                </a:lnTo>
                <a:cubicBezTo>
                  <a:pt x="3156" y="6357"/>
                  <a:pt x="3180" y="6368"/>
                  <a:pt x="3201" y="6368"/>
                </a:cubicBezTo>
                <a:lnTo>
                  <a:pt x="8229" y="6598"/>
                </a:lnTo>
                <a:lnTo>
                  <a:pt x="8232" y="6598"/>
                </a:lnTo>
                <a:cubicBezTo>
                  <a:pt x="8260" y="6598"/>
                  <a:pt x="8284" y="6587"/>
                  <a:pt x="8305" y="6570"/>
                </a:cubicBezTo>
                <a:cubicBezTo>
                  <a:pt x="8323" y="6550"/>
                  <a:pt x="8333" y="6521"/>
                  <a:pt x="8333" y="6494"/>
                </a:cubicBezTo>
                <a:lnTo>
                  <a:pt x="8270" y="5641"/>
                </a:lnTo>
                <a:cubicBezTo>
                  <a:pt x="8267" y="5596"/>
                  <a:pt x="8236" y="5558"/>
                  <a:pt x="8194" y="5551"/>
                </a:cubicBezTo>
                <a:lnTo>
                  <a:pt x="4235" y="4719"/>
                </a:lnTo>
                <a:lnTo>
                  <a:pt x="182" y="37"/>
                </a:lnTo>
                <a:cubicBezTo>
                  <a:pt x="161" y="13"/>
                  <a:pt x="134" y="1"/>
                  <a:pt x="107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0"/>
          <p:cNvSpPr/>
          <p:nvPr/>
        </p:nvSpPr>
        <p:spPr>
          <a:xfrm>
            <a:off x="3005896" y="780852"/>
            <a:ext cx="539804" cy="383853"/>
          </a:xfrm>
          <a:custGeom>
            <a:rect b="b" l="l" r="r" t="t"/>
            <a:pathLst>
              <a:path extrusionOk="0" h="5575" w="7840">
                <a:moveTo>
                  <a:pt x="1" y="1"/>
                </a:moveTo>
                <a:lnTo>
                  <a:pt x="527" y="3289"/>
                </a:lnTo>
                <a:lnTo>
                  <a:pt x="575" y="3442"/>
                </a:lnTo>
                <a:lnTo>
                  <a:pt x="745" y="3606"/>
                </a:lnTo>
                <a:cubicBezTo>
                  <a:pt x="954" y="3390"/>
                  <a:pt x="1476" y="2868"/>
                  <a:pt x="1622" y="2868"/>
                </a:cubicBezTo>
                <a:cubicBezTo>
                  <a:pt x="1807" y="2868"/>
                  <a:pt x="3692" y="4524"/>
                  <a:pt x="3414" y="4660"/>
                </a:cubicBezTo>
                <a:lnTo>
                  <a:pt x="3139" y="4799"/>
                </a:lnTo>
                <a:lnTo>
                  <a:pt x="7840" y="5575"/>
                </a:lnTo>
                <a:lnTo>
                  <a:pt x="7822" y="5300"/>
                </a:lnTo>
                <a:lnTo>
                  <a:pt x="3904" y="4476"/>
                </a:lnTo>
                <a:cubicBezTo>
                  <a:pt x="3883" y="4472"/>
                  <a:pt x="3863" y="4462"/>
                  <a:pt x="3849" y="4444"/>
                </a:cubicBezTo>
                <a:lnTo>
                  <a:pt x="1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8" name="Google Shape;708;p50"/>
          <p:cNvGrpSpPr/>
          <p:nvPr/>
        </p:nvGrpSpPr>
        <p:grpSpPr>
          <a:xfrm>
            <a:off x="1568408" y="1797286"/>
            <a:ext cx="1446903" cy="2502171"/>
            <a:chOff x="712375" y="2040601"/>
            <a:chExt cx="1098135" cy="1899037"/>
          </a:xfrm>
        </p:grpSpPr>
        <p:sp>
          <p:nvSpPr>
            <p:cNvPr id="709" name="Google Shape;709;p50"/>
            <p:cNvSpPr/>
            <p:nvPr/>
          </p:nvSpPr>
          <p:spPr>
            <a:xfrm>
              <a:off x="1279000" y="2229982"/>
              <a:ext cx="353208" cy="553355"/>
            </a:xfrm>
            <a:custGeom>
              <a:rect b="b" l="l" r="r" t="t"/>
              <a:pathLst>
                <a:path extrusionOk="0" h="10589" w="6759">
                  <a:moveTo>
                    <a:pt x="3726" y="1"/>
                  </a:moveTo>
                  <a:cubicBezTo>
                    <a:pt x="2053" y="1"/>
                    <a:pt x="1206" y="3620"/>
                    <a:pt x="795" y="5529"/>
                  </a:cubicBezTo>
                  <a:cubicBezTo>
                    <a:pt x="12" y="9156"/>
                    <a:pt x="0" y="10589"/>
                    <a:pt x="346" y="10589"/>
                  </a:cubicBezTo>
                  <a:cubicBezTo>
                    <a:pt x="450" y="10589"/>
                    <a:pt x="588" y="10457"/>
                    <a:pt x="746" y="10215"/>
                  </a:cubicBezTo>
                  <a:lnTo>
                    <a:pt x="2312" y="7818"/>
                  </a:lnTo>
                  <a:cubicBezTo>
                    <a:pt x="2312" y="7818"/>
                    <a:pt x="6758" y="1726"/>
                    <a:pt x="4587" y="296"/>
                  </a:cubicBezTo>
                  <a:cubicBezTo>
                    <a:pt x="4278" y="92"/>
                    <a:pt x="3991" y="1"/>
                    <a:pt x="3726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50"/>
            <p:cNvSpPr/>
            <p:nvPr/>
          </p:nvSpPr>
          <p:spPr>
            <a:xfrm>
              <a:off x="1323889" y="2468590"/>
              <a:ext cx="486622" cy="469638"/>
            </a:xfrm>
            <a:custGeom>
              <a:rect b="b" l="l" r="r" t="t"/>
              <a:pathLst>
                <a:path extrusionOk="0" h="8987" w="9312">
                  <a:moveTo>
                    <a:pt x="6628" y="1"/>
                  </a:moveTo>
                  <a:cubicBezTo>
                    <a:pt x="5119" y="1"/>
                    <a:pt x="3367" y="2796"/>
                    <a:pt x="2434" y="4338"/>
                  </a:cubicBezTo>
                  <a:cubicBezTo>
                    <a:pt x="431" y="7659"/>
                    <a:pt x="0" y="8986"/>
                    <a:pt x="418" y="8986"/>
                  </a:cubicBezTo>
                  <a:cubicBezTo>
                    <a:pt x="521" y="8986"/>
                    <a:pt x="674" y="8907"/>
                    <a:pt x="868" y="8756"/>
                  </a:cubicBezTo>
                  <a:lnTo>
                    <a:pt x="3126" y="6996"/>
                  </a:lnTo>
                  <a:cubicBezTo>
                    <a:pt x="3126" y="6996"/>
                    <a:pt x="9312" y="2678"/>
                    <a:pt x="7725" y="622"/>
                  </a:cubicBezTo>
                  <a:cubicBezTo>
                    <a:pt x="7388" y="185"/>
                    <a:pt x="7016" y="1"/>
                    <a:pt x="6628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50"/>
            <p:cNvSpPr/>
            <p:nvPr/>
          </p:nvSpPr>
          <p:spPr>
            <a:xfrm>
              <a:off x="1352107" y="2841760"/>
              <a:ext cx="421561" cy="313075"/>
            </a:xfrm>
            <a:custGeom>
              <a:rect b="b" l="l" r="r" t="t"/>
              <a:pathLst>
                <a:path extrusionOk="0" h="5991" w="8067">
                  <a:moveTo>
                    <a:pt x="6210" y="0"/>
                  </a:moveTo>
                  <a:cubicBezTo>
                    <a:pt x="5062" y="0"/>
                    <a:pt x="3454" y="1738"/>
                    <a:pt x="2569" y="2725"/>
                  </a:cubicBezTo>
                  <a:cubicBezTo>
                    <a:pt x="486" y="5053"/>
                    <a:pt x="1" y="5991"/>
                    <a:pt x="390" y="5991"/>
                  </a:cubicBezTo>
                  <a:cubicBezTo>
                    <a:pt x="469" y="5991"/>
                    <a:pt x="585" y="5952"/>
                    <a:pt x="732" y="5877"/>
                  </a:cubicBezTo>
                  <a:lnTo>
                    <a:pt x="2711" y="4858"/>
                  </a:lnTo>
                  <a:cubicBezTo>
                    <a:pt x="2711" y="4858"/>
                    <a:pt x="8066" y="2454"/>
                    <a:pt x="7151" y="652"/>
                  </a:cubicBezTo>
                  <a:cubicBezTo>
                    <a:pt x="6915" y="188"/>
                    <a:pt x="6587" y="0"/>
                    <a:pt x="6210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50"/>
            <p:cNvSpPr/>
            <p:nvPr/>
          </p:nvSpPr>
          <p:spPr>
            <a:xfrm>
              <a:off x="1368673" y="3104459"/>
              <a:ext cx="421509" cy="313127"/>
            </a:xfrm>
            <a:custGeom>
              <a:rect b="b" l="l" r="r" t="t"/>
              <a:pathLst>
                <a:path extrusionOk="0" h="5992" w="8066">
                  <a:moveTo>
                    <a:pt x="6211" y="1"/>
                  </a:moveTo>
                  <a:cubicBezTo>
                    <a:pt x="5063" y="1"/>
                    <a:pt x="3453" y="1738"/>
                    <a:pt x="2568" y="2726"/>
                  </a:cubicBezTo>
                  <a:cubicBezTo>
                    <a:pt x="485" y="5054"/>
                    <a:pt x="0" y="5991"/>
                    <a:pt x="389" y="5991"/>
                  </a:cubicBezTo>
                  <a:cubicBezTo>
                    <a:pt x="469" y="5991"/>
                    <a:pt x="585" y="5952"/>
                    <a:pt x="731" y="5878"/>
                  </a:cubicBezTo>
                  <a:lnTo>
                    <a:pt x="2714" y="4858"/>
                  </a:lnTo>
                  <a:cubicBezTo>
                    <a:pt x="2714" y="4858"/>
                    <a:pt x="8066" y="2454"/>
                    <a:pt x="7150" y="652"/>
                  </a:cubicBezTo>
                  <a:cubicBezTo>
                    <a:pt x="6915" y="188"/>
                    <a:pt x="6588" y="1"/>
                    <a:pt x="6211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50"/>
            <p:cNvSpPr/>
            <p:nvPr/>
          </p:nvSpPr>
          <p:spPr>
            <a:xfrm>
              <a:off x="712375" y="2606393"/>
              <a:ext cx="617997" cy="284176"/>
            </a:xfrm>
            <a:custGeom>
              <a:rect b="b" l="l" r="r" t="t"/>
              <a:pathLst>
                <a:path extrusionOk="0" h="5438" w="11826">
                  <a:moveTo>
                    <a:pt x="2795" y="0"/>
                  </a:moveTo>
                  <a:cubicBezTo>
                    <a:pt x="2290" y="0"/>
                    <a:pt x="1868" y="157"/>
                    <a:pt x="1590" y="539"/>
                  </a:cubicBezTo>
                  <a:cubicBezTo>
                    <a:pt x="0" y="2724"/>
                    <a:pt x="4453" y="3990"/>
                    <a:pt x="6645" y="4571"/>
                  </a:cubicBezTo>
                  <a:cubicBezTo>
                    <a:pt x="8993" y="5190"/>
                    <a:pt x="10417" y="5437"/>
                    <a:pt x="11125" y="5437"/>
                  </a:cubicBezTo>
                  <a:cubicBezTo>
                    <a:pt x="11825" y="5437"/>
                    <a:pt x="11825" y="5195"/>
                    <a:pt x="11324" y="4832"/>
                  </a:cubicBezTo>
                  <a:lnTo>
                    <a:pt x="8997" y="3159"/>
                  </a:lnTo>
                  <a:cubicBezTo>
                    <a:pt x="8997" y="3159"/>
                    <a:pt x="5063" y="0"/>
                    <a:pt x="2795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50"/>
            <p:cNvSpPr/>
            <p:nvPr/>
          </p:nvSpPr>
          <p:spPr>
            <a:xfrm>
              <a:off x="726380" y="2876982"/>
              <a:ext cx="648307" cy="201818"/>
            </a:xfrm>
            <a:custGeom>
              <a:rect b="b" l="l" r="r" t="t"/>
              <a:pathLst>
                <a:path extrusionOk="0" h="3862" w="12406">
                  <a:moveTo>
                    <a:pt x="2839" y="1"/>
                  </a:moveTo>
                  <a:cubicBezTo>
                    <a:pt x="2038" y="1"/>
                    <a:pt x="1399" y="225"/>
                    <a:pt x="1123" y="826"/>
                  </a:cubicBezTo>
                  <a:cubicBezTo>
                    <a:pt x="0" y="3286"/>
                    <a:pt x="4617" y="3641"/>
                    <a:pt x="6878" y="3774"/>
                  </a:cubicBezTo>
                  <a:cubicBezTo>
                    <a:pt x="7922" y="3835"/>
                    <a:pt x="8784" y="3862"/>
                    <a:pt x="9483" y="3862"/>
                  </a:cubicBezTo>
                  <a:cubicBezTo>
                    <a:pt x="12016" y="3862"/>
                    <a:pt x="12405" y="3505"/>
                    <a:pt x="11516" y="3098"/>
                  </a:cubicBezTo>
                  <a:lnTo>
                    <a:pt x="8906" y="1923"/>
                  </a:lnTo>
                  <a:cubicBezTo>
                    <a:pt x="8906" y="1923"/>
                    <a:pt x="5183" y="1"/>
                    <a:pt x="2839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50"/>
            <p:cNvSpPr/>
            <p:nvPr/>
          </p:nvSpPr>
          <p:spPr>
            <a:xfrm>
              <a:off x="842182" y="3130901"/>
              <a:ext cx="552937" cy="163252"/>
            </a:xfrm>
            <a:custGeom>
              <a:rect b="b" l="l" r="r" t="t"/>
              <a:pathLst>
                <a:path extrusionOk="0" h="3124" w="10581">
                  <a:moveTo>
                    <a:pt x="2431" y="0"/>
                  </a:moveTo>
                  <a:cubicBezTo>
                    <a:pt x="1705" y="0"/>
                    <a:pt x="1125" y="199"/>
                    <a:pt x="895" y="741"/>
                  </a:cubicBezTo>
                  <a:cubicBezTo>
                    <a:pt x="0" y="2846"/>
                    <a:pt x="3914" y="3041"/>
                    <a:pt x="5828" y="3100"/>
                  </a:cubicBezTo>
                  <a:cubicBezTo>
                    <a:pt x="6354" y="3116"/>
                    <a:pt x="6826" y="3123"/>
                    <a:pt x="7247" y="3123"/>
                  </a:cubicBezTo>
                  <a:cubicBezTo>
                    <a:pt x="10090" y="3123"/>
                    <a:pt x="10581" y="2779"/>
                    <a:pt x="9735" y="2422"/>
                  </a:cubicBezTo>
                  <a:lnTo>
                    <a:pt x="7501" y="1486"/>
                  </a:lnTo>
                  <a:cubicBezTo>
                    <a:pt x="7501" y="1486"/>
                    <a:pt x="4419" y="0"/>
                    <a:pt x="2431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50"/>
            <p:cNvSpPr/>
            <p:nvPr/>
          </p:nvSpPr>
          <p:spPr>
            <a:xfrm>
              <a:off x="851222" y="3288823"/>
              <a:ext cx="538148" cy="196488"/>
            </a:xfrm>
            <a:custGeom>
              <a:rect b="b" l="l" r="r" t="t"/>
              <a:pathLst>
                <a:path extrusionOk="0" h="3760" w="10298">
                  <a:moveTo>
                    <a:pt x="2361" y="1"/>
                  </a:moveTo>
                  <a:cubicBezTo>
                    <a:pt x="1801" y="1"/>
                    <a:pt x="1349" y="167"/>
                    <a:pt x="1111" y="593"/>
                  </a:cubicBezTo>
                  <a:cubicBezTo>
                    <a:pt x="1" y="2594"/>
                    <a:pt x="3870" y="3199"/>
                    <a:pt x="5769" y="3463"/>
                  </a:cubicBezTo>
                  <a:cubicBezTo>
                    <a:pt x="7295" y="3673"/>
                    <a:pt x="8362" y="3760"/>
                    <a:pt x="9052" y="3760"/>
                  </a:cubicBezTo>
                  <a:cubicBezTo>
                    <a:pt x="10193" y="3760"/>
                    <a:pt x="10298" y="3521"/>
                    <a:pt x="9725" y="3202"/>
                  </a:cubicBezTo>
                  <a:lnTo>
                    <a:pt x="7599" y="2037"/>
                  </a:lnTo>
                  <a:cubicBezTo>
                    <a:pt x="7599" y="2037"/>
                    <a:pt x="4321" y="1"/>
                    <a:pt x="2361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50"/>
            <p:cNvSpPr/>
            <p:nvPr/>
          </p:nvSpPr>
          <p:spPr>
            <a:xfrm>
              <a:off x="812918" y="2040601"/>
              <a:ext cx="443562" cy="628501"/>
            </a:xfrm>
            <a:custGeom>
              <a:rect b="b" l="l" r="r" t="t"/>
              <a:pathLst>
                <a:path extrusionOk="0" h="12027" w="8488">
                  <a:moveTo>
                    <a:pt x="3943" y="0"/>
                  </a:moveTo>
                  <a:cubicBezTo>
                    <a:pt x="3791" y="0"/>
                    <a:pt x="3634" y="21"/>
                    <a:pt x="3472" y="65"/>
                  </a:cubicBezTo>
                  <a:cubicBezTo>
                    <a:pt x="0" y="1005"/>
                    <a:pt x="2902" y="5483"/>
                    <a:pt x="4370" y="7640"/>
                  </a:cubicBezTo>
                  <a:cubicBezTo>
                    <a:pt x="6518" y="10794"/>
                    <a:pt x="7735" y="12027"/>
                    <a:pt x="8209" y="12027"/>
                  </a:cubicBezTo>
                  <a:cubicBezTo>
                    <a:pt x="8426" y="12027"/>
                    <a:pt x="8487" y="11767"/>
                    <a:pt x="8409" y="11314"/>
                  </a:cubicBezTo>
                  <a:lnTo>
                    <a:pt x="7828" y="8001"/>
                  </a:lnTo>
                  <a:cubicBezTo>
                    <a:pt x="7828" y="8001"/>
                    <a:pt x="6905" y="0"/>
                    <a:pt x="3943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50"/>
            <p:cNvSpPr/>
            <p:nvPr/>
          </p:nvSpPr>
          <p:spPr>
            <a:xfrm>
              <a:off x="1022521" y="2205421"/>
              <a:ext cx="376202" cy="1536580"/>
            </a:xfrm>
            <a:custGeom>
              <a:rect b="b" l="l" r="r" t="t"/>
              <a:pathLst>
                <a:path extrusionOk="0" h="29404" w="7199">
                  <a:moveTo>
                    <a:pt x="142" y="0"/>
                  </a:moveTo>
                  <a:cubicBezTo>
                    <a:pt x="122" y="0"/>
                    <a:pt x="102" y="5"/>
                    <a:pt x="84" y="15"/>
                  </a:cubicBezTo>
                  <a:cubicBezTo>
                    <a:pt x="21" y="46"/>
                    <a:pt x="0" y="123"/>
                    <a:pt x="32" y="182"/>
                  </a:cubicBezTo>
                  <a:cubicBezTo>
                    <a:pt x="81" y="280"/>
                    <a:pt x="5115" y="9749"/>
                    <a:pt x="5890" y="14102"/>
                  </a:cubicBezTo>
                  <a:cubicBezTo>
                    <a:pt x="6788" y="19126"/>
                    <a:pt x="6948" y="24794"/>
                    <a:pt x="6319" y="29264"/>
                  </a:cubicBezTo>
                  <a:cubicBezTo>
                    <a:pt x="6308" y="29330"/>
                    <a:pt x="6357" y="29393"/>
                    <a:pt x="6423" y="29404"/>
                  </a:cubicBezTo>
                  <a:lnTo>
                    <a:pt x="6441" y="29404"/>
                  </a:lnTo>
                  <a:cubicBezTo>
                    <a:pt x="6503" y="29404"/>
                    <a:pt x="6555" y="29359"/>
                    <a:pt x="6566" y="29296"/>
                  </a:cubicBezTo>
                  <a:cubicBezTo>
                    <a:pt x="7199" y="24804"/>
                    <a:pt x="7039" y="19105"/>
                    <a:pt x="6138" y="14057"/>
                  </a:cubicBezTo>
                  <a:cubicBezTo>
                    <a:pt x="5351" y="9666"/>
                    <a:pt x="299" y="161"/>
                    <a:pt x="251" y="67"/>
                  </a:cubicBezTo>
                  <a:cubicBezTo>
                    <a:pt x="227" y="24"/>
                    <a:pt x="185" y="0"/>
                    <a:pt x="142" y="0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50"/>
            <p:cNvSpPr/>
            <p:nvPr/>
          </p:nvSpPr>
          <p:spPr>
            <a:xfrm>
              <a:off x="1287413" y="2382208"/>
              <a:ext cx="144806" cy="411632"/>
            </a:xfrm>
            <a:custGeom>
              <a:rect b="b" l="l" r="r" t="t"/>
              <a:pathLst>
                <a:path extrusionOk="0" h="7877" w="2771">
                  <a:moveTo>
                    <a:pt x="2632" y="1"/>
                  </a:moveTo>
                  <a:cubicBezTo>
                    <a:pt x="2581" y="1"/>
                    <a:pt x="2532" y="33"/>
                    <a:pt x="2512" y="86"/>
                  </a:cubicBezTo>
                  <a:lnTo>
                    <a:pt x="25" y="7717"/>
                  </a:lnTo>
                  <a:cubicBezTo>
                    <a:pt x="1" y="7779"/>
                    <a:pt x="39" y="7849"/>
                    <a:pt x="102" y="7873"/>
                  </a:cubicBezTo>
                  <a:cubicBezTo>
                    <a:pt x="115" y="7877"/>
                    <a:pt x="129" y="7877"/>
                    <a:pt x="140" y="7877"/>
                  </a:cubicBezTo>
                  <a:cubicBezTo>
                    <a:pt x="192" y="7877"/>
                    <a:pt x="240" y="7845"/>
                    <a:pt x="258" y="7793"/>
                  </a:cubicBezTo>
                  <a:lnTo>
                    <a:pt x="2749" y="163"/>
                  </a:lnTo>
                  <a:cubicBezTo>
                    <a:pt x="2770" y="97"/>
                    <a:pt x="2735" y="28"/>
                    <a:pt x="2669" y="7"/>
                  </a:cubicBezTo>
                  <a:cubicBezTo>
                    <a:pt x="2657" y="3"/>
                    <a:pt x="2644" y="1"/>
                    <a:pt x="2632" y="1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50"/>
            <p:cNvSpPr/>
            <p:nvPr/>
          </p:nvSpPr>
          <p:spPr>
            <a:xfrm>
              <a:off x="1329376" y="2626564"/>
              <a:ext cx="259720" cy="321122"/>
            </a:xfrm>
            <a:custGeom>
              <a:rect b="b" l="l" r="r" t="t"/>
              <a:pathLst>
                <a:path extrusionOk="0" h="6145" w="4970">
                  <a:moveTo>
                    <a:pt x="4828" y="1"/>
                  </a:moveTo>
                  <a:cubicBezTo>
                    <a:pt x="4792" y="1"/>
                    <a:pt x="4757" y="17"/>
                    <a:pt x="4733" y="49"/>
                  </a:cubicBezTo>
                  <a:lnTo>
                    <a:pt x="47" y="5942"/>
                  </a:lnTo>
                  <a:cubicBezTo>
                    <a:pt x="1" y="5998"/>
                    <a:pt x="12" y="6074"/>
                    <a:pt x="64" y="6116"/>
                  </a:cubicBezTo>
                  <a:cubicBezTo>
                    <a:pt x="89" y="6137"/>
                    <a:pt x="116" y="6144"/>
                    <a:pt x="140" y="6144"/>
                  </a:cubicBezTo>
                  <a:cubicBezTo>
                    <a:pt x="179" y="6144"/>
                    <a:pt x="214" y="6127"/>
                    <a:pt x="238" y="6098"/>
                  </a:cubicBezTo>
                  <a:lnTo>
                    <a:pt x="4927" y="202"/>
                  </a:lnTo>
                  <a:cubicBezTo>
                    <a:pt x="4969" y="149"/>
                    <a:pt x="4959" y="70"/>
                    <a:pt x="4907" y="28"/>
                  </a:cubicBezTo>
                  <a:cubicBezTo>
                    <a:pt x="4883" y="10"/>
                    <a:pt x="4855" y="1"/>
                    <a:pt x="4828" y="1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50"/>
            <p:cNvSpPr/>
            <p:nvPr/>
          </p:nvSpPr>
          <p:spPr>
            <a:xfrm>
              <a:off x="959081" y="2729616"/>
              <a:ext cx="369513" cy="162051"/>
            </a:xfrm>
            <a:custGeom>
              <a:rect b="b" l="l" r="r" t="t"/>
              <a:pathLst>
                <a:path extrusionOk="0" h="3101" w="7071">
                  <a:moveTo>
                    <a:pt x="140" y="1"/>
                  </a:moveTo>
                  <a:cubicBezTo>
                    <a:pt x="92" y="1"/>
                    <a:pt x="45" y="30"/>
                    <a:pt x="24" y="77"/>
                  </a:cubicBezTo>
                  <a:cubicBezTo>
                    <a:pt x="0" y="139"/>
                    <a:pt x="28" y="213"/>
                    <a:pt x="90" y="240"/>
                  </a:cubicBezTo>
                  <a:lnTo>
                    <a:pt x="6882" y="3090"/>
                  </a:lnTo>
                  <a:cubicBezTo>
                    <a:pt x="6896" y="3097"/>
                    <a:pt x="6913" y="3100"/>
                    <a:pt x="6927" y="3100"/>
                  </a:cubicBezTo>
                  <a:cubicBezTo>
                    <a:pt x="6976" y="3100"/>
                    <a:pt x="7024" y="3073"/>
                    <a:pt x="7042" y="3024"/>
                  </a:cubicBezTo>
                  <a:cubicBezTo>
                    <a:pt x="7070" y="2962"/>
                    <a:pt x="7038" y="2888"/>
                    <a:pt x="6976" y="2860"/>
                  </a:cubicBezTo>
                  <a:lnTo>
                    <a:pt x="188" y="11"/>
                  </a:lnTo>
                  <a:cubicBezTo>
                    <a:pt x="172" y="4"/>
                    <a:pt x="156" y="1"/>
                    <a:pt x="140" y="1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50"/>
            <p:cNvSpPr/>
            <p:nvPr/>
          </p:nvSpPr>
          <p:spPr>
            <a:xfrm>
              <a:off x="1360155" y="2938803"/>
              <a:ext cx="281511" cy="217391"/>
            </a:xfrm>
            <a:custGeom>
              <a:rect b="b" l="l" r="r" t="t"/>
              <a:pathLst>
                <a:path extrusionOk="0" h="4160" w="5387">
                  <a:moveTo>
                    <a:pt x="5245" y="1"/>
                  </a:moveTo>
                  <a:cubicBezTo>
                    <a:pt x="5218" y="1"/>
                    <a:pt x="5192" y="9"/>
                    <a:pt x="5170" y="26"/>
                  </a:cubicBezTo>
                  <a:lnTo>
                    <a:pt x="67" y="3937"/>
                  </a:lnTo>
                  <a:cubicBezTo>
                    <a:pt x="11" y="3979"/>
                    <a:pt x="1" y="4059"/>
                    <a:pt x="42" y="4110"/>
                  </a:cubicBezTo>
                  <a:cubicBezTo>
                    <a:pt x="67" y="4146"/>
                    <a:pt x="105" y="4160"/>
                    <a:pt x="139" y="4160"/>
                  </a:cubicBezTo>
                  <a:cubicBezTo>
                    <a:pt x="168" y="4160"/>
                    <a:pt x="192" y="4152"/>
                    <a:pt x="216" y="4136"/>
                  </a:cubicBezTo>
                  <a:lnTo>
                    <a:pt x="5320" y="224"/>
                  </a:lnTo>
                  <a:cubicBezTo>
                    <a:pt x="5375" y="183"/>
                    <a:pt x="5386" y="102"/>
                    <a:pt x="5345" y="51"/>
                  </a:cubicBezTo>
                  <a:cubicBezTo>
                    <a:pt x="5320" y="18"/>
                    <a:pt x="5282" y="1"/>
                    <a:pt x="5245" y="1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50"/>
            <p:cNvSpPr/>
            <p:nvPr/>
          </p:nvSpPr>
          <p:spPr>
            <a:xfrm>
              <a:off x="1067567" y="2997488"/>
              <a:ext cx="292799" cy="71070"/>
            </a:xfrm>
            <a:custGeom>
              <a:rect b="b" l="l" r="r" t="t"/>
              <a:pathLst>
                <a:path extrusionOk="0" h="1360" w="5603">
                  <a:moveTo>
                    <a:pt x="138" y="0"/>
                  </a:moveTo>
                  <a:cubicBezTo>
                    <a:pt x="80" y="0"/>
                    <a:pt x="28" y="42"/>
                    <a:pt x="15" y="100"/>
                  </a:cubicBezTo>
                  <a:cubicBezTo>
                    <a:pt x="1" y="166"/>
                    <a:pt x="43" y="232"/>
                    <a:pt x="113" y="246"/>
                  </a:cubicBezTo>
                  <a:lnTo>
                    <a:pt x="5443" y="1359"/>
                  </a:lnTo>
                  <a:lnTo>
                    <a:pt x="5470" y="1359"/>
                  </a:lnTo>
                  <a:cubicBezTo>
                    <a:pt x="5526" y="1359"/>
                    <a:pt x="5579" y="1322"/>
                    <a:pt x="5589" y="1262"/>
                  </a:cubicBezTo>
                  <a:cubicBezTo>
                    <a:pt x="5603" y="1196"/>
                    <a:pt x="5561" y="1130"/>
                    <a:pt x="5495" y="1116"/>
                  </a:cubicBezTo>
                  <a:lnTo>
                    <a:pt x="161" y="2"/>
                  </a:lnTo>
                  <a:cubicBezTo>
                    <a:pt x="153" y="1"/>
                    <a:pt x="146" y="0"/>
                    <a:pt x="138" y="0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50"/>
            <p:cNvSpPr/>
            <p:nvPr/>
          </p:nvSpPr>
          <p:spPr>
            <a:xfrm>
              <a:off x="1143967" y="3234789"/>
              <a:ext cx="229672" cy="47241"/>
            </a:xfrm>
            <a:custGeom>
              <a:rect b="b" l="l" r="r" t="t"/>
              <a:pathLst>
                <a:path extrusionOk="0" h="904" w="4395">
                  <a:moveTo>
                    <a:pt x="133" y="0"/>
                  </a:moveTo>
                  <a:cubicBezTo>
                    <a:pt x="72" y="0"/>
                    <a:pt x="20" y="44"/>
                    <a:pt x="11" y="106"/>
                  </a:cubicBezTo>
                  <a:cubicBezTo>
                    <a:pt x="0" y="172"/>
                    <a:pt x="46" y="235"/>
                    <a:pt x="115" y="246"/>
                  </a:cubicBezTo>
                  <a:lnTo>
                    <a:pt x="4242" y="900"/>
                  </a:lnTo>
                  <a:cubicBezTo>
                    <a:pt x="4249" y="903"/>
                    <a:pt x="4255" y="903"/>
                    <a:pt x="4263" y="903"/>
                  </a:cubicBezTo>
                  <a:cubicBezTo>
                    <a:pt x="4321" y="903"/>
                    <a:pt x="4374" y="858"/>
                    <a:pt x="4384" y="799"/>
                  </a:cubicBezTo>
                  <a:cubicBezTo>
                    <a:pt x="4395" y="729"/>
                    <a:pt x="4350" y="667"/>
                    <a:pt x="4284" y="656"/>
                  </a:cubicBezTo>
                  <a:lnTo>
                    <a:pt x="154" y="2"/>
                  </a:lnTo>
                  <a:cubicBezTo>
                    <a:pt x="147" y="1"/>
                    <a:pt x="140" y="0"/>
                    <a:pt x="133" y="0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50"/>
            <p:cNvSpPr/>
            <p:nvPr/>
          </p:nvSpPr>
          <p:spPr>
            <a:xfrm>
              <a:off x="1377766" y="3277065"/>
              <a:ext cx="159490" cy="142977"/>
            </a:xfrm>
            <a:custGeom>
              <a:rect b="b" l="l" r="r" t="t"/>
              <a:pathLst>
                <a:path extrusionOk="0" h="2736" w="3052">
                  <a:moveTo>
                    <a:pt x="2914" y="0"/>
                  </a:moveTo>
                  <a:cubicBezTo>
                    <a:pt x="2884" y="0"/>
                    <a:pt x="2853" y="11"/>
                    <a:pt x="2829" y="31"/>
                  </a:cubicBezTo>
                  <a:lnTo>
                    <a:pt x="53" y="2519"/>
                  </a:lnTo>
                  <a:cubicBezTo>
                    <a:pt x="4" y="2564"/>
                    <a:pt x="1" y="2644"/>
                    <a:pt x="46" y="2697"/>
                  </a:cubicBezTo>
                  <a:cubicBezTo>
                    <a:pt x="70" y="2721"/>
                    <a:pt x="102" y="2735"/>
                    <a:pt x="136" y="2735"/>
                  </a:cubicBezTo>
                  <a:cubicBezTo>
                    <a:pt x="168" y="2735"/>
                    <a:pt x="195" y="2724"/>
                    <a:pt x="220" y="2703"/>
                  </a:cubicBezTo>
                  <a:lnTo>
                    <a:pt x="2996" y="216"/>
                  </a:lnTo>
                  <a:cubicBezTo>
                    <a:pt x="3049" y="171"/>
                    <a:pt x="3052" y="94"/>
                    <a:pt x="3007" y="42"/>
                  </a:cubicBezTo>
                  <a:cubicBezTo>
                    <a:pt x="2983" y="14"/>
                    <a:pt x="2948" y="0"/>
                    <a:pt x="2914" y="0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50"/>
            <p:cNvSpPr/>
            <p:nvPr/>
          </p:nvSpPr>
          <p:spPr>
            <a:xfrm>
              <a:off x="1126879" y="3403215"/>
              <a:ext cx="262228" cy="75303"/>
            </a:xfrm>
            <a:custGeom>
              <a:rect b="b" l="l" r="r" t="t"/>
              <a:pathLst>
                <a:path extrusionOk="0" h="1441" w="5018">
                  <a:moveTo>
                    <a:pt x="138" y="0"/>
                  </a:moveTo>
                  <a:cubicBezTo>
                    <a:pt x="83" y="0"/>
                    <a:pt x="32" y="39"/>
                    <a:pt x="18" y="95"/>
                  </a:cubicBezTo>
                  <a:cubicBezTo>
                    <a:pt x="1" y="161"/>
                    <a:pt x="42" y="227"/>
                    <a:pt x="108" y="244"/>
                  </a:cubicBezTo>
                  <a:lnTo>
                    <a:pt x="4850" y="1438"/>
                  </a:lnTo>
                  <a:cubicBezTo>
                    <a:pt x="4861" y="1441"/>
                    <a:pt x="4871" y="1441"/>
                    <a:pt x="4882" y="1441"/>
                  </a:cubicBezTo>
                  <a:cubicBezTo>
                    <a:pt x="4937" y="1441"/>
                    <a:pt x="4990" y="1402"/>
                    <a:pt x="5003" y="1347"/>
                  </a:cubicBezTo>
                  <a:cubicBezTo>
                    <a:pt x="5017" y="1281"/>
                    <a:pt x="4979" y="1215"/>
                    <a:pt x="4913" y="1198"/>
                  </a:cubicBezTo>
                  <a:lnTo>
                    <a:pt x="168" y="4"/>
                  </a:lnTo>
                  <a:cubicBezTo>
                    <a:pt x="158" y="1"/>
                    <a:pt x="148" y="0"/>
                    <a:pt x="138" y="0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50"/>
            <p:cNvSpPr/>
            <p:nvPr/>
          </p:nvSpPr>
          <p:spPr>
            <a:xfrm>
              <a:off x="1198315" y="3547968"/>
              <a:ext cx="293165" cy="391670"/>
            </a:xfrm>
            <a:custGeom>
              <a:rect b="b" l="l" r="r" t="t"/>
              <a:pathLst>
                <a:path extrusionOk="0" h="7495" w="5610">
                  <a:moveTo>
                    <a:pt x="1" y="0"/>
                  </a:moveTo>
                  <a:lnTo>
                    <a:pt x="1" y="1163"/>
                  </a:lnTo>
                  <a:lnTo>
                    <a:pt x="488" y="1163"/>
                  </a:lnTo>
                  <a:lnTo>
                    <a:pt x="1504" y="7494"/>
                  </a:lnTo>
                  <a:lnTo>
                    <a:pt x="4106" y="7494"/>
                  </a:lnTo>
                  <a:lnTo>
                    <a:pt x="5122" y="1163"/>
                  </a:lnTo>
                  <a:lnTo>
                    <a:pt x="5609" y="1163"/>
                  </a:lnTo>
                  <a:lnTo>
                    <a:pt x="5609" y="0"/>
                  </a:ln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8" name="Google Shape;728;p50"/>
          <p:cNvSpPr/>
          <p:nvPr/>
        </p:nvSpPr>
        <p:spPr>
          <a:xfrm>
            <a:off x="5384736" y="3749626"/>
            <a:ext cx="61409" cy="326191"/>
          </a:xfrm>
          <a:custGeom>
            <a:rect b="b" l="l" r="r" t="t"/>
            <a:pathLst>
              <a:path extrusionOk="0" h="35659" w="5432">
                <a:moveTo>
                  <a:pt x="1" y="1"/>
                </a:moveTo>
                <a:lnTo>
                  <a:pt x="1" y="35659"/>
                </a:lnTo>
                <a:cubicBezTo>
                  <a:pt x="1949" y="35099"/>
                  <a:pt x="3758" y="34420"/>
                  <a:pt x="5431" y="33683"/>
                </a:cubicBezTo>
                <a:lnTo>
                  <a:pt x="5431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51"/>
          <p:cNvSpPr/>
          <p:nvPr/>
        </p:nvSpPr>
        <p:spPr>
          <a:xfrm>
            <a:off x="4988992" y="1827541"/>
            <a:ext cx="634960" cy="2114757"/>
          </a:xfrm>
          <a:custGeom>
            <a:rect b="b" l="l" r="r" t="t"/>
            <a:pathLst>
              <a:path extrusionOk="0" h="35659" w="5432">
                <a:moveTo>
                  <a:pt x="1" y="1"/>
                </a:moveTo>
                <a:lnTo>
                  <a:pt x="1" y="35659"/>
                </a:lnTo>
                <a:cubicBezTo>
                  <a:pt x="1949" y="35099"/>
                  <a:pt x="3758" y="34420"/>
                  <a:pt x="5431" y="33683"/>
                </a:cubicBezTo>
                <a:lnTo>
                  <a:pt x="5431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51"/>
          <p:cNvSpPr/>
          <p:nvPr/>
        </p:nvSpPr>
        <p:spPr>
          <a:xfrm rot="-154195">
            <a:off x="5560459" y="1399573"/>
            <a:ext cx="381003" cy="2591808"/>
          </a:xfrm>
          <a:custGeom>
            <a:rect b="b" l="l" r="r" t="t"/>
            <a:pathLst>
              <a:path extrusionOk="0" h="35659" w="5432">
                <a:moveTo>
                  <a:pt x="1" y="1"/>
                </a:moveTo>
                <a:lnTo>
                  <a:pt x="1" y="35659"/>
                </a:lnTo>
                <a:cubicBezTo>
                  <a:pt x="1949" y="35099"/>
                  <a:pt x="3758" y="34420"/>
                  <a:pt x="5431" y="33683"/>
                </a:cubicBezTo>
                <a:lnTo>
                  <a:pt x="5431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51"/>
          <p:cNvSpPr/>
          <p:nvPr/>
        </p:nvSpPr>
        <p:spPr>
          <a:xfrm>
            <a:off x="5437074" y="1432278"/>
            <a:ext cx="374007" cy="132816"/>
          </a:xfrm>
          <a:custGeom>
            <a:rect b="b" l="l" r="r" t="t"/>
            <a:pathLst>
              <a:path extrusionOk="0" h="1929" w="5432">
                <a:moveTo>
                  <a:pt x="1" y="0"/>
                </a:moveTo>
                <a:lnTo>
                  <a:pt x="1" y="1928"/>
                </a:lnTo>
                <a:lnTo>
                  <a:pt x="5431" y="1928"/>
                </a:lnTo>
                <a:lnTo>
                  <a:pt x="5431" y="0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51"/>
          <p:cNvSpPr/>
          <p:nvPr/>
        </p:nvSpPr>
        <p:spPr>
          <a:xfrm>
            <a:off x="5437074" y="1605922"/>
            <a:ext cx="374007" cy="2455211"/>
          </a:xfrm>
          <a:custGeom>
            <a:rect b="b" l="l" r="r" t="t"/>
            <a:pathLst>
              <a:path extrusionOk="0" h="35659" w="5432">
                <a:moveTo>
                  <a:pt x="1" y="1"/>
                </a:moveTo>
                <a:lnTo>
                  <a:pt x="1" y="35659"/>
                </a:lnTo>
                <a:cubicBezTo>
                  <a:pt x="1949" y="35099"/>
                  <a:pt x="3758" y="34420"/>
                  <a:pt x="5431" y="33683"/>
                </a:cubicBezTo>
                <a:lnTo>
                  <a:pt x="5431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51"/>
          <p:cNvSpPr/>
          <p:nvPr/>
        </p:nvSpPr>
        <p:spPr>
          <a:xfrm>
            <a:off x="1770103" y="386350"/>
            <a:ext cx="5086134" cy="3775389"/>
          </a:xfrm>
          <a:custGeom>
            <a:rect b="b" l="l" r="r" t="t"/>
            <a:pathLst>
              <a:path extrusionOk="0" h="54833" w="73870">
                <a:moveTo>
                  <a:pt x="52819" y="1"/>
                </a:moveTo>
                <a:cubicBezTo>
                  <a:pt x="46926" y="1"/>
                  <a:pt x="42021" y="3181"/>
                  <a:pt x="39092" y="6486"/>
                </a:cubicBezTo>
                <a:cubicBezTo>
                  <a:pt x="34747" y="11392"/>
                  <a:pt x="31508" y="16365"/>
                  <a:pt x="26063" y="17275"/>
                </a:cubicBezTo>
                <a:cubicBezTo>
                  <a:pt x="24942" y="17465"/>
                  <a:pt x="23700" y="17515"/>
                  <a:pt x="22381" y="17515"/>
                </a:cubicBezTo>
                <a:cubicBezTo>
                  <a:pt x="21608" y="17515"/>
                  <a:pt x="20809" y="17498"/>
                  <a:pt x="19992" y="17481"/>
                </a:cubicBezTo>
                <a:cubicBezTo>
                  <a:pt x="19188" y="17464"/>
                  <a:pt x="18368" y="17448"/>
                  <a:pt x="17539" y="17448"/>
                </a:cubicBezTo>
                <a:cubicBezTo>
                  <a:pt x="13661" y="17448"/>
                  <a:pt x="9588" y="17809"/>
                  <a:pt x="6166" y="20219"/>
                </a:cubicBezTo>
                <a:cubicBezTo>
                  <a:pt x="0" y="24561"/>
                  <a:pt x="18" y="36095"/>
                  <a:pt x="4906" y="42635"/>
                </a:cubicBezTo>
                <a:cubicBezTo>
                  <a:pt x="9790" y="49176"/>
                  <a:pt x="22420" y="52304"/>
                  <a:pt x="36990" y="54405"/>
                </a:cubicBezTo>
                <a:cubicBezTo>
                  <a:pt x="39033" y="54700"/>
                  <a:pt x="40978" y="54833"/>
                  <a:pt x="42832" y="54833"/>
                </a:cubicBezTo>
                <a:cubicBezTo>
                  <a:pt x="46450" y="54833"/>
                  <a:pt x="49717" y="54327"/>
                  <a:pt x="52664" y="53535"/>
                </a:cubicBezTo>
                <a:lnTo>
                  <a:pt x="52664" y="13073"/>
                </a:lnTo>
                <a:cubicBezTo>
                  <a:pt x="52664" y="12909"/>
                  <a:pt x="52797" y="12777"/>
                  <a:pt x="52964" y="12777"/>
                </a:cubicBezTo>
                <a:cubicBezTo>
                  <a:pt x="53127" y="12777"/>
                  <a:pt x="53260" y="12909"/>
                  <a:pt x="53260" y="13073"/>
                </a:cubicBezTo>
                <a:lnTo>
                  <a:pt x="53260" y="14597"/>
                </a:lnTo>
                <a:lnTo>
                  <a:pt x="58690" y="14597"/>
                </a:lnTo>
                <a:lnTo>
                  <a:pt x="58690" y="13073"/>
                </a:lnTo>
                <a:cubicBezTo>
                  <a:pt x="58690" y="12909"/>
                  <a:pt x="58822" y="12777"/>
                  <a:pt x="58986" y="12777"/>
                </a:cubicBezTo>
                <a:cubicBezTo>
                  <a:pt x="59150" y="12777"/>
                  <a:pt x="59285" y="12909"/>
                  <a:pt x="59285" y="13073"/>
                </a:cubicBezTo>
                <a:lnTo>
                  <a:pt x="59285" y="51131"/>
                </a:lnTo>
                <a:cubicBezTo>
                  <a:pt x="62517" y="49656"/>
                  <a:pt x="65239" y="47993"/>
                  <a:pt x="67524" y="46643"/>
                </a:cubicBezTo>
                <a:cubicBezTo>
                  <a:pt x="71013" y="44583"/>
                  <a:pt x="72242" y="39560"/>
                  <a:pt x="72913" y="35883"/>
                </a:cubicBezTo>
                <a:cubicBezTo>
                  <a:pt x="73818" y="30894"/>
                  <a:pt x="73870" y="24888"/>
                  <a:pt x="72662" y="19234"/>
                </a:cubicBezTo>
                <a:cubicBezTo>
                  <a:pt x="71195" y="12331"/>
                  <a:pt x="67855" y="5951"/>
                  <a:pt x="61929" y="2566"/>
                </a:cubicBezTo>
                <a:cubicBezTo>
                  <a:pt x="58737" y="741"/>
                  <a:pt x="55663" y="1"/>
                  <a:pt x="52819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51"/>
          <p:cNvSpPr/>
          <p:nvPr/>
        </p:nvSpPr>
        <p:spPr>
          <a:xfrm>
            <a:off x="2716581" y="1255930"/>
            <a:ext cx="564866" cy="653823"/>
          </a:xfrm>
          <a:custGeom>
            <a:rect b="b" l="l" r="r" t="t"/>
            <a:pathLst>
              <a:path extrusionOk="0" h="9496" w="8204">
                <a:moveTo>
                  <a:pt x="5150" y="1"/>
                </a:moveTo>
                <a:cubicBezTo>
                  <a:pt x="3659" y="1479"/>
                  <a:pt x="1928" y="1683"/>
                  <a:pt x="1085" y="1683"/>
                </a:cubicBezTo>
                <a:cubicBezTo>
                  <a:pt x="763" y="1683"/>
                  <a:pt x="570" y="1653"/>
                  <a:pt x="570" y="1653"/>
                </a:cubicBezTo>
                <a:lnTo>
                  <a:pt x="0" y="4044"/>
                </a:lnTo>
                <a:lnTo>
                  <a:pt x="1089" y="9495"/>
                </a:lnTo>
                <a:lnTo>
                  <a:pt x="8204" y="5807"/>
                </a:lnTo>
                <a:lnTo>
                  <a:pt x="6597" y="1653"/>
                </a:lnTo>
                <a:lnTo>
                  <a:pt x="5150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51"/>
          <p:cNvSpPr/>
          <p:nvPr/>
        </p:nvSpPr>
        <p:spPr>
          <a:xfrm>
            <a:off x="3937321" y="592887"/>
            <a:ext cx="241397" cy="260951"/>
          </a:xfrm>
          <a:custGeom>
            <a:rect b="b" l="l" r="r" t="t"/>
            <a:pathLst>
              <a:path extrusionOk="0" h="3790" w="3506">
                <a:moveTo>
                  <a:pt x="2258" y="1"/>
                </a:moveTo>
                <a:cubicBezTo>
                  <a:pt x="2226" y="1"/>
                  <a:pt x="2192" y="3"/>
                  <a:pt x="2157" y="7"/>
                </a:cubicBezTo>
                <a:cubicBezTo>
                  <a:pt x="1792" y="49"/>
                  <a:pt x="1486" y="303"/>
                  <a:pt x="1336" y="640"/>
                </a:cubicBezTo>
                <a:cubicBezTo>
                  <a:pt x="917" y="1572"/>
                  <a:pt x="0" y="3790"/>
                  <a:pt x="730" y="3790"/>
                </a:cubicBezTo>
                <a:cubicBezTo>
                  <a:pt x="794" y="3790"/>
                  <a:pt x="870" y="3773"/>
                  <a:pt x="960" y="3737"/>
                </a:cubicBezTo>
                <a:cubicBezTo>
                  <a:pt x="2181" y="3249"/>
                  <a:pt x="3506" y="1"/>
                  <a:pt x="2258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51"/>
          <p:cNvSpPr/>
          <p:nvPr/>
        </p:nvSpPr>
        <p:spPr>
          <a:xfrm>
            <a:off x="5966907" y="1527873"/>
            <a:ext cx="138807" cy="224735"/>
          </a:xfrm>
          <a:custGeom>
            <a:rect b="b" l="l" r="r" t="t"/>
            <a:pathLst>
              <a:path extrusionOk="0" h="3264" w="2016">
                <a:moveTo>
                  <a:pt x="564" y="0"/>
                </a:moveTo>
                <a:lnTo>
                  <a:pt x="0" y="1569"/>
                </a:lnTo>
                <a:lnTo>
                  <a:pt x="1291" y="3263"/>
                </a:lnTo>
                <a:lnTo>
                  <a:pt x="2015" y="2745"/>
                </a:lnTo>
                <a:lnTo>
                  <a:pt x="1548" y="1346"/>
                </a:lnTo>
                <a:lnTo>
                  <a:pt x="56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51"/>
          <p:cNvSpPr/>
          <p:nvPr/>
        </p:nvSpPr>
        <p:spPr>
          <a:xfrm>
            <a:off x="5959264" y="1513208"/>
            <a:ext cx="154505" cy="248764"/>
          </a:xfrm>
          <a:custGeom>
            <a:rect b="b" l="l" r="r" t="t"/>
            <a:pathLst>
              <a:path extrusionOk="0" h="3613" w="2244">
                <a:moveTo>
                  <a:pt x="707" y="422"/>
                </a:moveTo>
                <a:lnTo>
                  <a:pt x="1573" y="1605"/>
                </a:lnTo>
                <a:lnTo>
                  <a:pt x="2011" y="2920"/>
                </a:lnTo>
                <a:lnTo>
                  <a:pt x="1423" y="3341"/>
                </a:lnTo>
                <a:lnTo>
                  <a:pt x="223" y="1765"/>
                </a:lnTo>
                <a:lnTo>
                  <a:pt x="707" y="422"/>
                </a:lnTo>
                <a:close/>
                <a:moveTo>
                  <a:pt x="644" y="1"/>
                </a:moveTo>
                <a:lnTo>
                  <a:pt x="0" y="1800"/>
                </a:lnTo>
                <a:lnTo>
                  <a:pt x="1381" y="3612"/>
                </a:lnTo>
                <a:lnTo>
                  <a:pt x="2244" y="2996"/>
                </a:lnTo>
                <a:lnTo>
                  <a:pt x="1754" y="1528"/>
                </a:lnTo>
                <a:lnTo>
                  <a:pt x="644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p51"/>
          <p:cNvSpPr/>
          <p:nvPr/>
        </p:nvSpPr>
        <p:spPr>
          <a:xfrm>
            <a:off x="4081703" y="471501"/>
            <a:ext cx="634958" cy="516463"/>
          </a:xfrm>
          <a:custGeom>
            <a:rect b="b" l="l" r="r" t="t"/>
            <a:pathLst>
              <a:path extrusionOk="0" h="7501" w="9222">
                <a:moveTo>
                  <a:pt x="7189" y="1"/>
                </a:moveTo>
                <a:cubicBezTo>
                  <a:pt x="6643" y="1"/>
                  <a:pt x="5982" y="139"/>
                  <a:pt x="5310" y="455"/>
                </a:cubicBezTo>
                <a:cubicBezTo>
                  <a:pt x="5310" y="455"/>
                  <a:pt x="3487" y="876"/>
                  <a:pt x="2085" y="3680"/>
                </a:cubicBezTo>
                <a:cubicBezTo>
                  <a:pt x="813" y="6228"/>
                  <a:pt x="1" y="7500"/>
                  <a:pt x="1024" y="7500"/>
                </a:cubicBezTo>
                <a:cubicBezTo>
                  <a:pt x="1126" y="7500"/>
                  <a:pt x="1246" y="7488"/>
                  <a:pt x="1385" y="7462"/>
                </a:cubicBezTo>
                <a:cubicBezTo>
                  <a:pt x="2927" y="7180"/>
                  <a:pt x="4889" y="3538"/>
                  <a:pt x="7412" y="1996"/>
                </a:cubicBezTo>
                <a:cubicBezTo>
                  <a:pt x="9222" y="890"/>
                  <a:pt x="8577" y="1"/>
                  <a:pt x="7189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51"/>
          <p:cNvSpPr/>
          <p:nvPr/>
        </p:nvSpPr>
        <p:spPr>
          <a:xfrm>
            <a:off x="6726571" y="754826"/>
            <a:ext cx="383095" cy="1016263"/>
          </a:xfrm>
          <a:custGeom>
            <a:rect b="b" l="l" r="r" t="t"/>
            <a:pathLst>
              <a:path extrusionOk="0" h="14760" w="5564">
                <a:moveTo>
                  <a:pt x="2580" y="1"/>
                </a:moveTo>
                <a:cubicBezTo>
                  <a:pt x="2018" y="1"/>
                  <a:pt x="1450" y="259"/>
                  <a:pt x="967" y="790"/>
                </a:cubicBezTo>
                <a:cubicBezTo>
                  <a:pt x="191" y="1639"/>
                  <a:pt x="0" y="2871"/>
                  <a:pt x="400" y="3953"/>
                </a:cubicBezTo>
                <a:cubicBezTo>
                  <a:pt x="957" y="5456"/>
                  <a:pt x="1914" y="8124"/>
                  <a:pt x="2481" y="10211"/>
                </a:cubicBezTo>
                <a:cubicBezTo>
                  <a:pt x="3165" y="12716"/>
                  <a:pt x="3110" y="14760"/>
                  <a:pt x="3590" y="14760"/>
                </a:cubicBezTo>
                <a:cubicBezTo>
                  <a:pt x="3700" y="14760"/>
                  <a:pt x="3839" y="14651"/>
                  <a:pt x="4022" y="14414"/>
                </a:cubicBezTo>
                <a:cubicBezTo>
                  <a:pt x="5004" y="13154"/>
                  <a:pt x="5564" y="8531"/>
                  <a:pt x="5285" y="3907"/>
                </a:cubicBezTo>
                <a:cubicBezTo>
                  <a:pt x="5130" y="1359"/>
                  <a:pt x="3869" y="1"/>
                  <a:pt x="2580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1"/>
          <p:cNvSpPr/>
          <p:nvPr/>
        </p:nvSpPr>
        <p:spPr>
          <a:xfrm>
            <a:off x="1568387" y="4204764"/>
            <a:ext cx="5519974" cy="205387"/>
          </a:xfrm>
          <a:custGeom>
            <a:rect b="b" l="l" r="r" t="t"/>
            <a:pathLst>
              <a:path extrusionOk="0" h="2983" w="80171">
                <a:moveTo>
                  <a:pt x="40087" y="0"/>
                </a:moveTo>
                <a:cubicBezTo>
                  <a:pt x="17949" y="0"/>
                  <a:pt x="0" y="668"/>
                  <a:pt x="0" y="1490"/>
                </a:cubicBezTo>
                <a:cubicBezTo>
                  <a:pt x="0" y="2314"/>
                  <a:pt x="17949" y="2982"/>
                  <a:pt x="40087" y="2982"/>
                </a:cubicBezTo>
                <a:cubicBezTo>
                  <a:pt x="62225" y="2982"/>
                  <a:pt x="80170" y="2314"/>
                  <a:pt x="80170" y="1490"/>
                </a:cubicBezTo>
                <a:cubicBezTo>
                  <a:pt x="80170" y="668"/>
                  <a:pt x="62225" y="0"/>
                  <a:pt x="40087" y="0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p51"/>
          <p:cNvSpPr/>
          <p:nvPr/>
        </p:nvSpPr>
        <p:spPr>
          <a:xfrm>
            <a:off x="2376867" y="432944"/>
            <a:ext cx="707941" cy="1026935"/>
          </a:xfrm>
          <a:custGeom>
            <a:rect b="b" l="l" r="r" t="t"/>
            <a:pathLst>
              <a:path extrusionOk="0" h="14915" w="10282">
                <a:moveTo>
                  <a:pt x="3257" y="1"/>
                </a:moveTo>
                <a:cubicBezTo>
                  <a:pt x="3071" y="1"/>
                  <a:pt x="2867" y="30"/>
                  <a:pt x="2649" y="103"/>
                </a:cubicBezTo>
                <a:cubicBezTo>
                  <a:pt x="1559" y="466"/>
                  <a:pt x="515" y="2041"/>
                  <a:pt x="780" y="3374"/>
                </a:cubicBezTo>
                <a:cubicBezTo>
                  <a:pt x="961" y="4299"/>
                  <a:pt x="1817" y="5659"/>
                  <a:pt x="2078" y="6178"/>
                </a:cubicBezTo>
                <a:cubicBezTo>
                  <a:pt x="2336" y="6700"/>
                  <a:pt x="1973" y="7580"/>
                  <a:pt x="1142" y="9400"/>
                </a:cubicBezTo>
                <a:cubicBezTo>
                  <a:pt x="311" y="11216"/>
                  <a:pt x="1" y="12931"/>
                  <a:pt x="2387" y="14438"/>
                </a:cubicBezTo>
                <a:cubicBezTo>
                  <a:pt x="2919" y="14773"/>
                  <a:pt x="3465" y="14915"/>
                  <a:pt x="4010" y="14915"/>
                </a:cubicBezTo>
                <a:cubicBezTo>
                  <a:pt x="5914" y="14915"/>
                  <a:pt x="7789" y="13173"/>
                  <a:pt x="8879" y="11838"/>
                </a:cubicBezTo>
                <a:cubicBezTo>
                  <a:pt x="10281" y="10127"/>
                  <a:pt x="7842" y="6178"/>
                  <a:pt x="7634" y="4519"/>
                </a:cubicBezTo>
                <a:cubicBezTo>
                  <a:pt x="7448" y="3040"/>
                  <a:pt x="7142" y="332"/>
                  <a:pt x="5249" y="332"/>
                </a:cubicBezTo>
                <a:cubicBezTo>
                  <a:pt x="5013" y="332"/>
                  <a:pt x="4753" y="374"/>
                  <a:pt x="4465" y="466"/>
                </a:cubicBezTo>
                <a:cubicBezTo>
                  <a:pt x="4465" y="466"/>
                  <a:pt x="4000" y="1"/>
                  <a:pt x="3257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51"/>
          <p:cNvSpPr/>
          <p:nvPr/>
        </p:nvSpPr>
        <p:spPr>
          <a:xfrm>
            <a:off x="2530682" y="758200"/>
            <a:ext cx="540492" cy="618846"/>
          </a:xfrm>
          <a:custGeom>
            <a:rect b="b" l="l" r="r" t="t"/>
            <a:pathLst>
              <a:path extrusionOk="0" h="8988" w="7850">
                <a:moveTo>
                  <a:pt x="6750" y="0"/>
                </a:moveTo>
                <a:lnTo>
                  <a:pt x="3532" y="675"/>
                </a:lnTo>
                <a:lnTo>
                  <a:pt x="1921" y="1715"/>
                </a:lnTo>
                <a:cubicBezTo>
                  <a:pt x="1921" y="1715"/>
                  <a:pt x="1" y="3222"/>
                  <a:pt x="1" y="3378"/>
                </a:cubicBezTo>
                <a:cubicBezTo>
                  <a:pt x="1" y="3531"/>
                  <a:pt x="3250" y="8972"/>
                  <a:pt x="3250" y="8972"/>
                </a:cubicBezTo>
                <a:cubicBezTo>
                  <a:pt x="3250" y="8972"/>
                  <a:pt x="3380" y="8988"/>
                  <a:pt x="3607" y="8988"/>
                </a:cubicBezTo>
                <a:cubicBezTo>
                  <a:pt x="4378" y="8988"/>
                  <a:pt x="6257" y="8808"/>
                  <a:pt x="7850" y="7230"/>
                </a:cubicBezTo>
                <a:lnTo>
                  <a:pt x="7842" y="7219"/>
                </a:lnTo>
                <a:lnTo>
                  <a:pt x="67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51"/>
          <p:cNvSpPr/>
          <p:nvPr/>
        </p:nvSpPr>
        <p:spPr>
          <a:xfrm>
            <a:off x="2523728" y="751521"/>
            <a:ext cx="554400" cy="632204"/>
          </a:xfrm>
          <a:custGeom>
            <a:rect b="b" l="l" r="r" t="t"/>
            <a:pathLst>
              <a:path extrusionOk="0" h="9182" w="8052">
                <a:moveTo>
                  <a:pt x="6767" y="215"/>
                </a:moveTo>
                <a:lnTo>
                  <a:pt x="7839" y="7299"/>
                </a:lnTo>
                <a:cubicBezTo>
                  <a:pt x="6282" y="8812"/>
                  <a:pt x="4440" y="8982"/>
                  <a:pt x="3698" y="8982"/>
                </a:cubicBezTo>
                <a:cubicBezTo>
                  <a:pt x="3563" y="8982"/>
                  <a:pt x="3464" y="8977"/>
                  <a:pt x="3410" y="8972"/>
                </a:cubicBezTo>
                <a:cubicBezTo>
                  <a:pt x="2161" y="6885"/>
                  <a:pt x="317" y="3764"/>
                  <a:pt x="203" y="3486"/>
                </a:cubicBezTo>
                <a:cubicBezTo>
                  <a:pt x="317" y="3319"/>
                  <a:pt x="1232" y="2556"/>
                  <a:pt x="2074" y="1896"/>
                </a:cubicBezTo>
                <a:lnTo>
                  <a:pt x="3671" y="865"/>
                </a:lnTo>
                <a:lnTo>
                  <a:pt x="6767" y="215"/>
                </a:lnTo>
                <a:close/>
                <a:moveTo>
                  <a:pt x="6852" y="0"/>
                </a:moveTo>
                <a:cubicBezTo>
                  <a:pt x="6845" y="0"/>
                  <a:pt x="6837" y="1"/>
                  <a:pt x="6830" y="3"/>
                </a:cubicBezTo>
                <a:lnTo>
                  <a:pt x="3612" y="677"/>
                </a:lnTo>
                <a:cubicBezTo>
                  <a:pt x="3598" y="677"/>
                  <a:pt x="3588" y="685"/>
                  <a:pt x="3577" y="692"/>
                </a:cubicBezTo>
                <a:lnTo>
                  <a:pt x="1959" y="1735"/>
                </a:lnTo>
                <a:cubicBezTo>
                  <a:pt x="0" y="3270"/>
                  <a:pt x="0" y="3420"/>
                  <a:pt x="0" y="3475"/>
                </a:cubicBezTo>
                <a:cubicBezTo>
                  <a:pt x="0" y="3625"/>
                  <a:pt x="1775" y="6627"/>
                  <a:pt x="3264" y="9118"/>
                </a:cubicBezTo>
                <a:cubicBezTo>
                  <a:pt x="3281" y="9146"/>
                  <a:pt x="3309" y="9164"/>
                  <a:pt x="3340" y="9167"/>
                </a:cubicBezTo>
                <a:cubicBezTo>
                  <a:pt x="3344" y="9167"/>
                  <a:pt x="3472" y="9181"/>
                  <a:pt x="3689" y="9181"/>
                </a:cubicBezTo>
                <a:cubicBezTo>
                  <a:pt x="4464" y="9181"/>
                  <a:pt x="6402" y="9003"/>
                  <a:pt x="8020" y="7399"/>
                </a:cubicBezTo>
                <a:cubicBezTo>
                  <a:pt x="8047" y="7372"/>
                  <a:pt x="8052" y="7327"/>
                  <a:pt x="8037" y="7288"/>
                </a:cubicBezTo>
                <a:lnTo>
                  <a:pt x="6949" y="83"/>
                </a:lnTo>
                <a:cubicBezTo>
                  <a:pt x="6945" y="55"/>
                  <a:pt x="6931" y="35"/>
                  <a:pt x="6907" y="17"/>
                </a:cubicBezTo>
                <a:cubicBezTo>
                  <a:pt x="6891" y="7"/>
                  <a:pt x="6872" y="0"/>
                  <a:pt x="6852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51"/>
          <p:cNvSpPr/>
          <p:nvPr/>
        </p:nvSpPr>
        <p:spPr>
          <a:xfrm>
            <a:off x="3003004" y="1307431"/>
            <a:ext cx="17351" cy="11361"/>
          </a:xfrm>
          <a:custGeom>
            <a:rect b="b" l="l" r="r" t="t"/>
            <a:pathLst>
              <a:path extrusionOk="0" h="165" w="252">
                <a:moveTo>
                  <a:pt x="251" y="1"/>
                </a:moveTo>
                <a:cubicBezTo>
                  <a:pt x="168" y="56"/>
                  <a:pt x="84" y="112"/>
                  <a:pt x="1" y="164"/>
                </a:cubicBezTo>
                <a:cubicBezTo>
                  <a:pt x="99" y="136"/>
                  <a:pt x="185" y="81"/>
                  <a:pt x="251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51"/>
          <p:cNvSpPr/>
          <p:nvPr/>
        </p:nvSpPr>
        <p:spPr>
          <a:xfrm>
            <a:off x="2746945" y="766256"/>
            <a:ext cx="314174" cy="548892"/>
          </a:xfrm>
          <a:custGeom>
            <a:rect b="b" l="l" r="r" t="t"/>
            <a:pathLst>
              <a:path extrusionOk="0" h="7972" w="4563">
                <a:moveTo>
                  <a:pt x="3525" y="1"/>
                </a:moveTo>
                <a:lnTo>
                  <a:pt x="1205" y="489"/>
                </a:lnTo>
                <a:cubicBezTo>
                  <a:pt x="1859" y="1020"/>
                  <a:pt x="2899" y="2676"/>
                  <a:pt x="2551" y="3257"/>
                </a:cubicBezTo>
                <a:cubicBezTo>
                  <a:pt x="2433" y="3456"/>
                  <a:pt x="2217" y="3522"/>
                  <a:pt x="1977" y="3522"/>
                </a:cubicBezTo>
                <a:cubicBezTo>
                  <a:pt x="1605" y="3522"/>
                  <a:pt x="1181" y="3358"/>
                  <a:pt x="1003" y="3282"/>
                </a:cubicBezTo>
                <a:cubicBezTo>
                  <a:pt x="857" y="3540"/>
                  <a:pt x="415" y="4253"/>
                  <a:pt x="1" y="4388"/>
                </a:cubicBezTo>
                <a:cubicBezTo>
                  <a:pt x="144" y="4458"/>
                  <a:pt x="367" y="4552"/>
                  <a:pt x="513" y="4552"/>
                </a:cubicBezTo>
                <a:cubicBezTo>
                  <a:pt x="742" y="4552"/>
                  <a:pt x="927" y="4047"/>
                  <a:pt x="927" y="4047"/>
                </a:cubicBezTo>
                <a:lnTo>
                  <a:pt x="1202" y="3588"/>
                </a:lnTo>
                <a:cubicBezTo>
                  <a:pt x="1202" y="3588"/>
                  <a:pt x="1420" y="3783"/>
                  <a:pt x="1789" y="3783"/>
                </a:cubicBezTo>
                <a:cubicBezTo>
                  <a:pt x="1925" y="3783"/>
                  <a:pt x="2085" y="3755"/>
                  <a:pt x="2259" y="3678"/>
                </a:cubicBezTo>
                <a:cubicBezTo>
                  <a:pt x="2902" y="3403"/>
                  <a:pt x="2534" y="2391"/>
                  <a:pt x="2443" y="2026"/>
                </a:cubicBezTo>
                <a:cubicBezTo>
                  <a:pt x="2401" y="1862"/>
                  <a:pt x="2568" y="1817"/>
                  <a:pt x="2770" y="1817"/>
                </a:cubicBezTo>
                <a:cubicBezTo>
                  <a:pt x="3018" y="1817"/>
                  <a:pt x="3317" y="1887"/>
                  <a:pt x="3317" y="1887"/>
                </a:cubicBezTo>
                <a:cubicBezTo>
                  <a:pt x="3317" y="1887"/>
                  <a:pt x="3874" y="3098"/>
                  <a:pt x="4103" y="3808"/>
                </a:cubicBezTo>
                <a:lnTo>
                  <a:pt x="3525" y="1"/>
                </a:lnTo>
                <a:close/>
                <a:moveTo>
                  <a:pt x="4197" y="4430"/>
                </a:moveTo>
                <a:cubicBezTo>
                  <a:pt x="4148" y="5102"/>
                  <a:pt x="3783" y="6253"/>
                  <a:pt x="3821" y="6528"/>
                </a:cubicBezTo>
                <a:cubicBezTo>
                  <a:pt x="3866" y="6848"/>
                  <a:pt x="3866" y="7447"/>
                  <a:pt x="3686" y="7631"/>
                </a:cubicBezTo>
                <a:cubicBezTo>
                  <a:pt x="3630" y="7686"/>
                  <a:pt x="3532" y="7816"/>
                  <a:pt x="3424" y="7972"/>
                </a:cubicBezTo>
                <a:cubicBezTo>
                  <a:pt x="3696" y="7816"/>
                  <a:pt x="3970" y="7628"/>
                  <a:pt x="4242" y="7405"/>
                </a:cubicBezTo>
                <a:lnTo>
                  <a:pt x="4562" y="6851"/>
                </a:lnTo>
                <a:lnTo>
                  <a:pt x="4197" y="4430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51"/>
          <p:cNvSpPr txBox="1"/>
          <p:nvPr>
            <p:ph type="title"/>
          </p:nvPr>
        </p:nvSpPr>
        <p:spPr>
          <a:xfrm>
            <a:off x="2849075" y="1170224"/>
            <a:ext cx="3203700" cy="18108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44000" lIns="91425" spcFirstLastPara="1" rIns="91425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Usar a língua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Comunicar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Compreender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Ouvir e Falar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Ler e Escrever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Conhecer outra cultura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Criar uma nova visão de mundo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Ampliar o conhecimento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Ampliar o acesso à informação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51" name="Google Shape;751;p51"/>
          <p:cNvSpPr/>
          <p:nvPr/>
        </p:nvSpPr>
        <p:spPr>
          <a:xfrm>
            <a:off x="2737306" y="1146180"/>
            <a:ext cx="179705" cy="129856"/>
          </a:xfrm>
          <a:custGeom>
            <a:rect b="b" l="l" r="r" t="t"/>
            <a:pathLst>
              <a:path extrusionOk="0" h="1886" w="2610">
                <a:moveTo>
                  <a:pt x="2551" y="1"/>
                </a:moveTo>
                <a:cubicBezTo>
                  <a:pt x="2248" y="1"/>
                  <a:pt x="517" y="1285"/>
                  <a:pt x="517" y="1285"/>
                </a:cubicBezTo>
                <a:cubicBezTo>
                  <a:pt x="517" y="1285"/>
                  <a:pt x="1" y="1886"/>
                  <a:pt x="339" y="1886"/>
                </a:cubicBezTo>
                <a:cubicBezTo>
                  <a:pt x="351" y="1886"/>
                  <a:pt x="364" y="1885"/>
                  <a:pt x="378" y="1883"/>
                </a:cubicBezTo>
                <a:cubicBezTo>
                  <a:pt x="791" y="1838"/>
                  <a:pt x="2374" y="582"/>
                  <a:pt x="2583" y="92"/>
                </a:cubicBezTo>
                <a:cubicBezTo>
                  <a:pt x="2610" y="28"/>
                  <a:pt x="2596" y="1"/>
                  <a:pt x="2551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51"/>
          <p:cNvSpPr/>
          <p:nvPr/>
        </p:nvSpPr>
        <p:spPr>
          <a:xfrm>
            <a:off x="2777653" y="937559"/>
            <a:ext cx="172269" cy="278440"/>
          </a:xfrm>
          <a:custGeom>
            <a:rect b="b" l="l" r="r" t="t"/>
            <a:pathLst>
              <a:path extrusionOk="0" h="4044" w="2502">
                <a:moveTo>
                  <a:pt x="143" y="0"/>
                </a:moveTo>
                <a:lnTo>
                  <a:pt x="1" y="1111"/>
                </a:lnTo>
                <a:lnTo>
                  <a:pt x="88" y="1204"/>
                </a:lnTo>
                <a:lnTo>
                  <a:pt x="644" y="1789"/>
                </a:lnTo>
                <a:lnTo>
                  <a:pt x="786" y="4043"/>
                </a:lnTo>
                <a:lnTo>
                  <a:pt x="1465" y="3936"/>
                </a:lnTo>
                <a:lnTo>
                  <a:pt x="929" y="1824"/>
                </a:lnTo>
                <a:lnTo>
                  <a:pt x="1788" y="3612"/>
                </a:lnTo>
                <a:lnTo>
                  <a:pt x="2502" y="2899"/>
                </a:lnTo>
                <a:lnTo>
                  <a:pt x="964" y="1503"/>
                </a:lnTo>
                <a:lnTo>
                  <a:pt x="929" y="394"/>
                </a:lnTo>
                <a:lnTo>
                  <a:pt x="143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51"/>
          <p:cNvSpPr/>
          <p:nvPr/>
        </p:nvSpPr>
        <p:spPr>
          <a:xfrm>
            <a:off x="2644907" y="791800"/>
            <a:ext cx="293312" cy="271623"/>
          </a:xfrm>
          <a:custGeom>
            <a:rect b="b" l="l" r="r" t="t"/>
            <a:pathLst>
              <a:path extrusionOk="0" h="3945" w="4260">
                <a:moveTo>
                  <a:pt x="2069" y="1"/>
                </a:moveTo>
                <a:cubicBezTo>
                  <a:pt x="1423" y="1"/>
                  <a:pt x="676" y="552"/>
                  <a:pt x="676" y="552"/>
                </a:cubicBezTo>
                <a:cubicBezTo>
                  <a:pt x="676" y="552"/>
                  <a:pt x="1" y="865"/>
                  <a:pt x="1" y="1488"/>
                </a:cubicBezTo>
                <a:cubicBezTo>
                  <a:pt x="1" y="2111"/>
                  <a:pt x="731" y="3586"/>
                  <a:pt x="1201" y="3899"/>
                </a:cubicBezTo>
                <a:cubicBezTo>
                  <a:pt x="1247" y="3930"/>
                  <a:pt x="1297" y="3944"/>
                  <a:pt x="1348" y="3944"/>
                </a:cubicBezTo>
                <a:cubicBezTo>
                  <a:pt x="1813" y="3944"/>
                  <a:pt x="2443" y="2785"/>
                  <a:pt x="2443" y="2785"/>
                </a:cubicBezTo>
                <a:cubicBezTo>
                  <a:pt x="2443" y="2785"/>
                  <a:pt x="3007" y="3056"/>
                  <a:pt x="3462" y="3056"/>
                </a:cubicBezTo>
                <a:cubicBezTo>
                  <a:pt x="3668" y="3056"/>
                  <a:pt x="3852" y="3000"/>
                  <a:pt x="3949" y="2838"/>
                </a:cubicBezTo>
                <a:cubicBezTo>
                  <a:pt x="4259" y="2316"/>
                  <a:pt x="3223" y="604"/>
                  <a:pt x="2547" y="138"/>
                </a:cubicBezTo>
                <a:cubicBezTo>
                  <a:pt x="2406" y="40"/>
                  <a:pt x="2241" y="1"/>
                  <a:pt x="206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p51"/>
          <p:cNvSpPr/>
          <p:nvPr/>
        </p:nvSpPr>
        <p:spPr>
          <a:xfrm>
            <a:off x="2638228" y="784915"/>
            <a:ext cx="309561" cy="285256"/>
          </a:xfrm>
          <a:custGeom>
            <a:rect b="b" l="l" r="r" t="t"/>
            <a:pathLst>
              <a:path extrusionOk="0" h="4143" w="4496">
                <a:moveTo>
                  <a:pt x="2164" y="200"/>
                </a:moveTo>
                <a:cubicBezTo>
                  <a:pt x="2318" y="200"/>
                  <a:pt x="2464" y="231"/>
                  <a:pt x="2585" y="318"/>
                </a:cubicBezTo>
                <a:cubicBezTo>
                  <a:pt x="3261" y="784"/>
                  <a:pt x="4224" y="2451"/>
                  <a:pt x="3960" y="2885"/>
                </a:cubicBezTo>
                <a:cubicBezTo>
                  <a:pt x="3885" y="3011"/>
                  <a:pt x="3734" y="3056"/>
                  <a:pt x="3556" y="3056"/>
                </a:cubicBezTo>
                <a:cubicBezTo>
                  <a:pt x="3219" y="3056"/>
                  <a:pt x="2784" y="2893"/>
                  <a:pt x="2582" y="2795"/>
                </a:cubicBezTo>
                <a:cubicBezTo>
                  <a:pt x="2568" y="2789"/>
                  <a:pt x="2554" y="2786"/>
                  <a:pt x="2540" y="2786"/>
                </a:cubicBezTo>
                <a:cubicBezTo>
                  <a:pt x="2504" y="2786"/>
                  <a:pt x="2471" y="2805"/>
                  <a:pt x="2453" y="2837"/>
                </a:cubicBezTo>
                <a:cubicBezTo>
                  <a:pt x="2300" y="3115"/>
                  <a:pt x="1834" y="3853"/>
                  <a:pt x="1496" y="3937"/>
                </a:cubicBezTo>
                <a:cubicBezTo>
                  <a:pt x="1478" y="3941"/>
                  <a:pt x="1461" y="3943"/>
                  <a:pt x="1444" y="3943"/>
                </a:cubicBezTo>
                <a:cubicBezTo>
                  <a:pt x="1411" y="3943"/>
                  <a:pt x="1380" y="3934"/>
                  <a:pt x="1350" y="3916"/>
                </a:cubicBezTo>
                <a:cubicBezTo>
                  <a:pt x="908" y="3623"/>
                  <a:pt x="199" y="2186"/>
                  <a:pt x="199" y="1588"/>
                </a:cubicBezTo>
                <a:cubicBezTo>
                  <a:pt x="199" y="1035"/>
                  <a:pt x="807" y="746"/>
                  <a:pt x="815" y="743"/>
                </a:cubicBezTo>
                <a:cubicBezTo>
                  <a:pt x="822" y="739"/>
                  <a:pt x="828" y="735"/>
                  <a:pt x="832" y="732"/>
                </a:cubicBezTo>
                <a:cubicBezTo>
                  <a:pt x="842" y="725"/>
                  <a:pt x="1562" y="200"/>
                  <a:pt x="2164" y="200"/>
                </a:cubicBezTo>
                <a:close/>
                <a:moveTo>
                  <a:pt x="2167" y="0"/>
                </a:moveTo>
                <a:cubicBezTo>
                  <a:pt x="1524" y="0"/>
                  <a:pt x="813" y="500"/>
                  <a:pt x="724" y="565"/>
                </a:cubicBezTo>
                <a:cubicBezTo>
                  <a:pt x="634" y="610"/>
                  <a:pt x="1" y="941"/>
                  <a:pt x="1" y="1588"/>
                </a:cubicBezTo>
                <a:cubicBezTo>
                  <a:pt x="1" y="2242"/>
                  <a:pt x="756" y="3755"/>
                  <a:pt x="1242" y="4083"/>
                </a:cubicBezTo>
                <a:cubicBezTo>
                  <a:pt x="1302" y="4121"/>
                  <a:pt x="1371" y="4142"/>
                  <a:pt x="1445" y="4142"/>
                </a:cubicBezTo>
                <a:cubicBezTo>
                  <a:pt x="1475" y="4142"/>
                  <a:pt x="1510" y="4138"/>
                  <a:pt x="1546" y="4131"/>
                </a:cubicBezTo>
                <a:cubicBezTo>
                  <a:pt x="1966" y="4027"/>
                  <a:pt x="2432" y="3275"/>
                  <a:pt x="2582" y="3011"/>
                </a:cubicBezTo>
                <a:cubicBezTo>
                  <a:pt x="2760" y="3089"/>
                  <a:pt x="3183" y="3252"/>
                  <a:pt x="3555" y="3252"/>
                </a:cubicBezTo>
                <a:cubicBezTo>
                  <a:pt x="3794" y="3252"/>
                  <a:pt x="4012" y="3185"/>
                  <a:pt x="4130" y="2986"/>
                </a:cubicBezTo>
                <a:cubicBezTo>
                  <a:pt x="4496" y="2381"/>
                  <a:pt x="3341" y="600"/>
                  <a:pt x="2700" y="155"/>
                </a:cubicBezTo>
                <a:cubicBezTo>
                  <a:pt x="2540" y="44"/>
                  <a:pt x="2356" y="0"/>
                  <a:pt x="2167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51"/>
          <p:cNvSpPr/>
          <p:nvPr/>
        </p:nvSpPr>
        <p:spPr>
          <a:xfrm>
            <a:off x="2652136" y="733207"/>
            <a:ext cx="164626" cy="254135"/>
          </a:xfrm>
          <a:custGeom>
            <a:rect b="b" l="l" r="r" t="t"/>
            <a:pathLst>
              <a:path extrusionOk="0" h="3691" w="2391">
                <a:moveTo>
                  <a:pt x="1973" y="1"/>
                </a:moveTo>
                <a:lnTo>
                  <a:pt x="0" y="781"/>
                </a:lnTo>
                <a:cubicBezTo>
                  <a:pt x="0" y="781"/>
                  <a:pt x="366" y="1716"/>
                  <a:pt x="467" y="2234"/>
                </a:cubicBezTo>
                <a:cubicBezTo>
                  <a:pt x="571" y="2753"/>
                  <a:pt x="1973" y="3636"/>
                  <a:pt x="2129" y="3689"/>
                </a:cubicBezTo>
                <a:cubicBezTo>
                  <a:pt x="2132" y="3690"/>
                  <a:pt x="2134" y="3690"/>
                  <a:pt x="2136" y="3690"/>
                </a:cubicBezTo>
                <a:cubicBezTo>
                  <a:pt x="2289" y="3690"/>
                  <a:pt x="2391" y="2026"/>
                  <a:pt x="2391" y="2026"/>
                </a:cubicBezTo>
                <a:lnTo>
                  <a:pt x="197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51"/>
          <p:cNvSpPr/>
          <p:nvPr/>
        </p:nvSpPr>
        <p:spPr>
          <a:xfrm>
            <a:off x="2644425" y="726322"/>
            <a:ext cx="179017" cy="267836"/>
          </a:xfrm>
          <a:custGeom>
            <a:rect b="b" l="l" r="r" t="t"/>
            <a:pathLst>
              <a:path extrusionOk="0" h="3890" w="2600">
                <a:moveTo>
                  <a:pt x="2012" y="237"/>
                </a:moveTo>
                <a:lnTo>
                  <a:pt x="2402" y="2133"/>
                </a:lnTo>
                <a:cubicBezTo>
                  <a:pt x="2363" y="2755"/>
                  <a:pt x="2286" y="3469"/>
                  <a:pt x="2217" y="3667"/>
                </a:cubicBezTo>
                <a:cubicBezTo>
                  <a:pt x="1921" y="3511"/>
                  <a:pt x="763" y="2742"/>
                  <a:pt x="676" y="2313"/>
                </a:cubicBezTo>
                <a:cubicBezTo>
                  <a:pt x="592" y="1883"/>
                  <a:pt x="335" y="1186"/>
                  <a:pt x="241" y="936"/>
                </a:cubicBezTo>
                <a:lnTo>
                  <a:pt x="2012" y="237"/>
                </a:lnTo>
                <a:close/>
                <a:moveTo>
                  <a:pt x="2085" y="1"/>
                </a:moveTo>
                <a:cubicBezTo>
                  <a:pt x="2073" y="1"/>
                  <a:pt x="2061" y="3"/>
                  <a:pt x="2050" y="7"/>
                </a:cubicBezTo>
                <a:lnTo>
                  <a:pt x="78" y="786"/>
                </a:lnTo>
                <a:cubicBezTo>
                  <a:pt x="25" y="807"/>
                  <a:pt x="1" y="866"/>
                  <a:pt x="22" y="915"/>
                </a:cubicBezTo>
                <a:cubicBezTo>
                  <a:pt x="25" y="926"/>
                  <a:pt x="380" y="1848"/>
                  <a:pt x="484" y="2352"/>
                </a:cubicBezTo>
                <a:cubicBezTo>
                  <a:pt x="596" y="2919"/>
                  <a:pt x="2040" y="3824"/>
                  <a:pt x="2210" y="3882"/>
                </a:cubicBezTo>
                <a:cubicBezTo>
                  <a:pt x="2224" y="3887"/>
                  <a:pt x="2235" y="3890"/>
                  <a:pt x="2249" y="3890"/>
                </a:cubicBezTo>
                <a:cubicBezTo>
                  <a:pt x="2273" y="3890"/>
                  <a:pt x="2297" y="3879"/>
                  <a:pt x="2318" y="3866"/>
                </a:cubicBezTo>
                <a:cubicBezTo>
                  <a:pt x="2440" y="3786"/>
                  <a:pt x="2537" y="3201"/>
                  <a:pt x="2600" y="2133"/>
                </a:cubicBezTo>
                <a:lnTo>
                  <a:pt x="2600" y="2105"/>
                </a:lnTo>
                <a:lnTo>
                  <a:pt x="2182" y="80"/>
                </a:lnTo>
                <a:cubicBezTo>
                  <a:pt x="2179" y="52"/>
                  <a:pt x="2158" y="28"/>
                  <a:pt x="2134" y="14"/>
                </a:cubicBezTo>
                <a:cubicBezTo>
                  <a:pt x="2119" y="5"/>
                  <a:pt x="2102" y="1"/>
                  <a:pt x="2085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51"/>
          <p:cNvSpPr/>
          <p:nvPr/>
        </p:nvSpPr>
        <p:spPr>
          <a:xfrm>
            <a:off x="2682087" y="804606"/>
            <a:ext cx="124623" cy="94948"/>
          </a:xfrm>
          <a:custGeom>
            <a:rect b="b" l="l" r="r" t="t"/>
            <a:pathLst>
              <a:path extrusionOk="0" h="1379" w="1810">
                <a:moveTo>
                  <a:pt x="1649" y="1"/>
                </a:moveTo>
                <a:cubicBezTo>
                  <a:pt x="1430" y="526"/>
                  <a:pt x="1127" y="731"/>
                  <a:pt x="888" y="804"/>
                </a:cubicBezTo>
                <a:cubicBezTo>
                  <a:pt x="797" y="832"/>
                  <a:pt x="703" y="846"/>
                  <a:pt x="605" y="846"/>
                </a:cubicBezTo>
                <a:cubicBezTo>
                  <a:pt x="414" y="846"/>
                  <a:pt x="209" y="794"/>
                  <a:pt x="0" y="690"/>
                </a:cubicBezTo>
                <a:lnTo>
                  <a:pt x="0" y="690"/>
                </a:lnTo>
                <a:cubicBezTo>
                  <a:pt x="49" y="842"/>
                  <a:pt x="90" y="989"/>
                  <a:pt x="119" y="1117"/>
                </a:cubicBezTo>
                <a:cubicBezTo>
                  <a:pt x="320" y="1250"/>
                  <a:pt x="560" y="1358"/>
                  <a:pt x="811" y="1375"/>
                </a:cubicBezTo>
                <a:cubicBezTo>
                  <a:pt x="828" y="1375"/>
                  <a:pt x="846" y="1379"/>
                  <a:pt x="863" y="1379"/>
                </a:cubicBezTo>
                <a:cubicBezTo>
                  <a:pt x="1235" y="1379"/>
                  <a:pt x="1562" y="1117"/>
                  <a:pt x="1810" y="777"/>
                </a:cubicBezTo>
                <a:lnTo>
                  <a:pt x="1649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1"/>
          <p:cNvSpPr/>
          <p:nvPr/>
        </p:nvSpPr>
        <p:spPr>
          <a:xfrm>
            <a:off x="2548377" y="711794"/>
            <a:ext cx="64515" cy="64377"/>
          </a:xfrm>
          <a:custGeom>
            <a:rect b="b" l="l" r="r" t="t"/>
            <a:pathLst>
              <a:path extrusionOk="0" h="935" w="937">
                <a:moveTo>
                  <a:pt x="149" y="0"/>
                </a:moveTo>
                <a:cubicBezTo>
                  <a:pt x="64" y="0"/>
                  <a:pt x="1" y="52"/>
                  <a:pt x="1" y="207"/>
                </a:cubicBezTo>
                <a:cubicBezTo>
                  <a:pt x="1" y="674"/>
                  <a:pt x="519" y="935"/>
                  <a:pt x="937" y="935"/>
                </a:cubicBezTo>
                <a:lnTo>
                  <a:pt x="571" y="207"/>
                </a:lnTo>
                <a:cubicBezTo>
                  <a:pt x="571" y="207"/>
                  <a:pt x="318" y="0"/>
                  <a:pt x="149" y="0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p51"/>
          <p:cNvSpPr/>
          <p:nvPr/>
        </p:nvSpPr>
        <p:spPr>
          <a:xfrm>
            <a:off x="2798721" y="605900"/>
            <a:ext cx="39384" cy="98872"/>
          </a:xfrm>
          <a:custGeom>
            <a:rect b="b" l="l" r="r" t="t"/>
            <a:pathLst>
              <a:path extrusionOk="0" h="1436" w="572">
                <a:moveTo>
                  <a:pt x="289" y="0"/>
                </a:moveTo>
                <a:cubicBezTo>
                  <a:pt x="153" y="0"/>
                  <a:pt x="0" y="239"/>
                  <a:pt x="0" y="239"/>
                </a:cubicBezTo>
                <a:lnTo>
                  <a:pt x="157" y="1436"/>
                </a:lnTo>
                <a:cubicBezTo>
                  <a:pt x="157" y="1436"/>
                  <a:pt x="571" y="914"/>
                  <a:pt x="467" y="292"/>
                </a:cubicBezTo>
                <a:cubicBezTo>
                  <a:pt x="431" y="72"/>
                  <a:pt x="363" y="0"/>
                  <a:pt x="289" y="0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51"/>
          <p:cNvSpPr/>
          <p:nvPr/>
        </p:nvSpPr>
        <p:spPr>
          <a:xfrm>
            <a:off x="2791767" y="599083"/>
            <a:ext cx="53498" cy="112436"/>
          </a:xfrm>
          <a:custGeom>
            <a:rect b="b" l="l" r="r" t="t"/>
            <a:pathLst>
              <a:path extrusionOk="0" h="1633" w="777">
                <a:moveTo>
                  <a:pt x="386" y="198"/>
                </a:moveTo>
                <a:cubicBezTo>
                  <a:pt x="388" y="198"/>
                  <a:pt x="389" y="198"/>
                  <a:pt x="390" y="199"/>
                </a:cubicBezTo>
                <a:cubicBezTo>
                  <a:pt x="401" y="203"/>
                  <a:pt x="443" y="240"/>
                  <a:pt x="470" y="407"/>
                </a:cubicBezTo>
                <a:cubicBezTo>
                  <a:pt x="526" y="741"/>
                  <a:pt x="418" y="1044"/>
                  <a:pt x="321" y="1242"/>
                </a:cubicBezTo>
                <a:lnTo>
                  <a:pt x="206" y="362"/>
                </a:lnTo>
                <a:cubicBezTo>
                  <a:pt x="273" y="269"/>
                  <a:pt x="355" y="198"/>
                  <a:pt x="386" y="198"/>
                </a:cubicBezTo>
                <a:close/>
                <a:moveTo>
                  <a:pt x="392" y="0"/>
                </a:moveTo>
                <a:cubicBezTo>
                  <a:pt x="210" y="0"/>
                  <a:pt x="51" y="234"/>
                  <a:pt x="18" y="286"/>
                </a:cubicBezTo>
                <a:cubicBezTo>
                  <a:pt x="4" y="307"/>
                  <a:pt x="0" y="328"/>
                  <a:pt x="4" y="352"/>
                </a:cubicBezTo>
                <a:lnTo>
                  <a:pt x="161" y="1545"/>
                </a:lnTo>
                <a:cubicBezTo>
                  <a:pt x="164" y="1587"/>
                  <a:pt x="192" y="1618"/>
                  <a:pt x="230" y="1629"/>
                </a:cubicBezTo>
                <a:cubicBezTo>
                  <a:pt x="241" y="1632"/>
                  <a:pt x="247" y="1632"/>
                  <a:pt x="258" y="1632"/>
                </a:cubicBezTo>
                <a:cubicBezTo>
                  <a:pt x="286" y="1632"/>
                  <a:pt x="318" y="1618"/>
                  <a:pt x="334" y="1594"/>
                </a:cubicBezTo>
                <a:cubicBezTo>
                  <a:pt x="352" y="1573"/>
                  <a:pt x="777" y="1034"/>
                  <a:pt x="668" y="373"/>
                </a:cubicBezTo>
                <a:cubicBezTo>
                  <a:pt x="655" y="293"/>
                  <a:pt x="613" y="42"/>
                  <a:pt x="432" y="4"/>
                </a:cubicBezTo>
                <a:cubicBezTo>
                  <a:pt x="419" y="1"/>
                  <a:pt x="405" y="0"/>
                  <a:pt x="392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51"/>
          <p:cNvSpPr/>
          <p:nvPr/>
        </p:nvSpPr>
        <p:spPr>
          <a:xfrm>
            <a:off x="2543626" y="506271"/>
            <a:ext cx="277476" cy="349702"/>
          </a:xfrm>
          <a:custGeom>
            <a:rect b="b" l="l" r="r" t="t"/>
            <a:pathLst>
              <a:path extrusionOk="0" h="5079" w="4030">
                <a:moveTo>
                  <a:pt x="1755" y="1"/>
                </a:moveTo>
                <a:cubicBezTo>
                  <a:pt x="1116" y="1"/>
                  <a:pt x="427" y="371"/>
                  <a:pt x="0" y="1689"/>
                </a:cubicBezTo>
                <a:cubicBezTo>
                  <a:pt x="0" y="1689"/>
                  <a:pt x="445" y="3547"/>
                  <a:pt x="1402" y="4459"/>
                </a:cubicBezTo>
                <a:cubicBezTo>
                  <a:pt x="1813" y="4853"/>
                  <a:pt x="2237" y="5079"/>
                  <a:pt x="2615" y="5079"/>
                </a:cubicBezTo>
                <a:cubicBezTo>
                  <a:pt x="3116" y="5079"/>
                  <a:pt x="3537" y="4682"/>
                  <a:pt x="3737" y="3753"/>
                </a:cubicBezTo>
                <a:cubicBezTo>
                  <a:pt x="4029" y="2402"/>
                  <a:pt x="3305" y="604"/>
                  <a:pt x="3305" y="604"/>
                </a:cubicBezTo>
                <a:cubicBezTo>
                  <a:pt x="3305" y="604"/>
                  <a:pt x="2571" y="1"/>
                  <a:pt x="175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p51"/>
          <p:cNvSpPr/>
          <p:nvPr/>
        </p:nvSpPr>
        <p:spPr>
          <a:xfrm>
            <a:off x="2536672" y="499592"/>
            <a:ext cx="291108" cy="363266"/>
          </a:xfrm>
          <a:custGeom>
            <a:rect b="b" l="l" r="r" t="t"/>
            <a:pathLst>
              <a:path extrusionOk="0" h="5276" w="4228">
                <a:moveTo>
                  <a:pt x="1851" y="198"/>
                </a:moveTo>
                <a:cubicBezTo>
                  <a:pt x="2553" y="198"/>
                  <a:pt x="3202" y="673"/>
                  <a:pt x="3323" y="763"/>
                </a:cubicBezTo>
                <a:cubicBezTo>
                  <a:pt x="3406" y="983"/>
                  <a:pt x="4005" y="2608"/>
                  <a:pt x="3740" y="3829"/>
                </a:cubicBezTo>
                <a:cubicBezTo>
                  <a:pt x="3594" y="4508"/>
                  <a:pt x="3316" y="4928"/>
                  <a:pt x="2944" y="5043"/>
                </a:cubicBezTo>
                <a:cubicBezTo>
                  <a:pt x="2871" y="5065"/>
                  <a:pt x="2794" y="5076"/>
                  <a:pt x="2714" y="5076"/>
                </a:cubicBezTo>
                <a:cubicBezTo>
                  <a:pt x="2373" y="5076"/>
                  <a:pt x="1976" y="4873"/>
                  <a:pt x="1569" y="4487"/>
                </a:cubicBezTo>
                <a:cubicBezTo>
                  <a:pt x="707" y="3662"/>
                  <a:pt x="261" y="2019"/>
                  <a:pt x="202" y="1790"/>
                </a:cubicBezTo>
                <a:cubicBezTo>
                  <a:pt x="487" y="930"/>
                  <a:pt x="908" y="416"/>
                  <a:pt x="1458" y="252"/>
                </a:cubicBezTo>
                <a:cubicBezTo>
                  <a:pt x="1589" y="214"/>
                  <a:pt x="1721" y="198"/>
                  <a:pt x="1851" y="198"/>
                </a:cubicBezTo>
                <a:close/>
                <a:moveTo>
                  <a:pt x="1859" y="1"/>
                </a:moveTo>
                <a:cubicBezTo>
                  <a:pt x="1708" y="1"/>
                  <a:pt x="1555" y="20"/>
                  <a:pt x="1402" y="65"/>
                </a:cubicBezTo>
                <a:cubicBezTo>
                  <a:pt x="779" y="245"/>
                  <a:pt x="310" y="816"/>
                  <a:pt x="4" y="1755"/>
                </a:cubicBezTo>
                <a:cubicBezTo>
                  <a:pt x="0" y="1773"/>
                  <a:pt x="0" y="1794"/>
                  <a:pt x="4" y="1811"/>
                </a:cubicBezTo>
                <a:cubicBezTo>
                  <a:pt x="21" y="1887"/>
                  <a:pt x="466" y="3704"/>
                  <a:pt x="1434" y="4629"/>
                </a:cubicBezTo>
                <a:cubicBezTo>
                  <a:pt x="1876" y="5054"/>
                  <a:pt x="2321" y="5276"/>
                  <a:pt x="2717" y="5276"/>
                </a:cubicBezTo>
                <a:cubicBezTo>
                  <a:pt x="2815" y="5276"/>
                  <a:pt x="2909" y="5262"/>
                  <a:pt x="3000" y="5234"/>
                </a:cubicBezTo>
                <a:cubicBezTo>
                  <a:pt x="3313" y="5137"/>
                  <a:pt x="3730" y="4824"/>
                  <a:pt x="3935" y="3871"/>
                </a:cubicBezTo>
                <a:cubicBezTo>
                  <a:pt x="4227" y="2507"/>
                  <a:pt x="3528" y="739"/>
                  <a:pt x="3497" y="667"/>
                </a:cubicBezTo>
                <a:cubicBezTo>
                  <a:pt x="3490" y="649"/>
                  <a:pt x="3483" y="638"/>
                  <a:pt x="3469" y="625"/>
                </a:cubicBezTo>
                <a:cubicBezTo>
                  <a:pt x="3434" y="595"/>
                  <a:pt x="2695" y="1"/>
                  <a:pt x="1859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51"/>
          <p:cNvSpPr/>
          <p:nvPr/>
        </p:nvSpPr>
        <p:spPr>
          <a:xfrm>
            <a:off x="2660467" y="513294"/>
            <a:ext cx="152026" cy="335931"/>
          </a:xfrm>
          <a:custGeom>
            <a:rect b="b" l="l" r="r" t="t"/>
            <a:pathLst>
              <a:path extrusionOk="0" h="4879" w="2208">
                <a:moveTo>
                  <a:pt x="1" y="1"/>
                </a:moveTo>
                <a:lnTo>
                  <a:pt x="328" y="815"/>
                </a:lnTo>
                <a:cubicBezTo>
                  <a:pt x="328" y="815"/>
                  <a:pt x="367" y="805"/>
                  <a:pt x="433" y="805"/>
                </a:cubicBezTo>
                <a:cubicBezTo>
                  <a:pt x="613" y="805"/>
                  <a:pt x="982" y="874"/>
                  <a:pt x="1218" y="1379"/>
                </a:cubicBezTo>
                <a:cubicBezTo>
                  <a:pt x="1539" y="2067"/>
                  <a:pt x="1862" y="3080"/>
                  <a:pt x="1678" y="3859"/>
                </a:cubicBezTo>
                <a:cubicBezTo>
                  <a:pt x="1525" y="4507"/>
                  <a:pt x="1184" y="4775"/>
                  <a:pt x="680" y="4847"/>
                </a:cubicBezTo>
                <a:cubicBezTo>
                  <a:pt x="763" y="4868"/>
                  <a:pt x="839" y="4879"/>
                  <a:pt x="916" y="4879"/>
                </a:cubicBezTo>
                <a:cubicBezTo>
                  <a:pt x="996" y="4879"/>
                  <a:pt x="1072" y="4868"/>
                  <a:pt x="1146" y="4844"/>
                </a:cubicBezTo>
                <a:cubicBezTo>
                  <a:pt x="1518" y="4729"/>
                  <a:pt x="1796" y="4309"/>
                  <a:pt x="1942" y="3630"/>
                </a:cubicBezTo>
                <a:cubicBezTo>
                  <a:pt x="2207" y="2409"/>
                  <a:pt x="1608" y="784"/>
                  <a:pt x="1525" y="564"/>
                </a:cubicBezTo>
                <a:cubicBezTo>
                  <a:pt x="1406" y="474"/>
                  <a:pt x="756" y="1"/>
                  <a:pt x="54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51"/>
          <p:cNvSpPr/>
          <p:nvPr/>
        </p:nvSpPr>
        <p:spPr>
          <a:xfrm>
            <a:off x="2644907" y="680811"/>
            <a:ext cx="24511" cy="27541"/>
          </a:xfrm>
          <a:custGeom>
            <a:rect b="b" l="l" r="r" t="t"/>
            <a:pathLst>
              <a:path extrusionOk="0" h="400" w="356">
                <a:moveTo>
                  <a:pt x="124" y="0"/>
                </a:moveTo>
                <a:cubicBezTo>
                  <a:pt x="109" y="0"/>
                  <a:pt x="94" y="3"/>
                  <a:pt x="81" y="10"/>
                </a:cubicBezTo>
                <a:cubicBezTo>
                  <a:pt x="12" y="45"/>
                  <a:pt x="1" y="160"/>
                  <a:pt x="57" y="264"/>
                </a:cubicBezTo>
                <a:cubicBezTo>
                  <a:pt x="101" y="347"/>
                  <a:pt x="172" y="400"/>
                  <a:pt x="232" y="400"/>
                </a:cubicBezTo>
                <a:cubicBezTo>
                  <a:pt x="247" y="400"/>
                  <a:pt x="262" y="396"/>
                  <a:pt x="275" y="389"/>
                </a:cubicBezTo>
                <a:cubicBezTo>
                  <a:pt x="346" y="355"/>
                  <a:pt x="356" y="240"/>
                  <a:pt x="300" y="135"/>
                </a:cubicBezTo>
                <a:cubicBezTo>
                  <a:pt x="256" y="52"/>
                  <a:pt x="184" y="0"/>
                  <a:pt x="124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51"/>
          <p:cNvSpPr/>
          <p:nvPr/>
        </p:nvSpPr>
        <p:spPr>
          <a:xfrm>
            <a:off x="2716099" y="657194"/>
            <a:ext cx="23272" cy="28574"/>
          </a:xfrm>
          <a:custGeom>
            <a:rect b="b" l="l" r="r" t="t"/>
            <a:pathLst>
              <a:path extrusionOk="0" h="415" w="338">
                <a:moveTo>
                  <a:pt x="128" y="1"/>
                </a:moveTo>
                <a:cubicBezTo>
                  <a:pt x="118" y="1"/>
                  <a:pt x="107" y="2"/>
                  <a:pt x="97" y="6"/>
                </a:cubicBezTo>
                <a:cubicBezTo>
                  <a:pt x="28" y="33"/>
                  <a:pt x="0" y="141"/>
                  <a:pt x="42" y="252"/>
                </a:cubicBezTo>
                <a:cubicBezTo>
                  <a:pt x="75" y="349"/>
                  <a:pt x="147" y="414"/>
                  <a:pt x="211" y="414"/>
                </a:cubicBezTo>
                <a:cubicBezTo>
                  <a:pt x="221" y="414"/>
                  <a:pt x="231" y="412"/>
                  <a:pt x="240" y="409"/>
                </a:cubicBezTo>
                <a:cubicBezTo>
                  <a:pt x="314" y="385"/>
                  <a:pt x="338" y="273"/>
                  <a:pt x="299" y="162"/>
                </a:cubicBezTo>
                <a:cubicBezTo>
                  <a:pt x="266" y="66"/>
                  <a:pt x="194" y="1"/>
                  <a:pt x="128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51"/>
          <p:cNvSpPr/>
          <p:nvPr/>
        </p:nvSpPr>
        <p:spPr>
          <a:xfrm>
            <a:off x="2681605" y="619119"/>
            <a:ext cx="63964" cy="121869"/>
          </a:xfrm>
          <a:custGeom>
            <a:rect b="b" l="l" r="r" t="t"/>
            <a:pathLst>
              <a:path extrusionOk="0" h="1770" w="929">
                <a:moveTo>
                  <a:pt x="621" y="0"/>
                </a:moveTo>
                <a:cubicBezTo>
                  <a:pt x="527" y="0"/>
                  <a:pt x="416" y="28"/>
                  <a:pt x="303" y="116"/>
                </a:cubicBezTo>
                <a:cubicBezTo>
                  <a:pt x="0" y="350"/>
                  <a:pt x="460" y="1341"/>
                  <a:pt x="536" y="1502"/>
                </a:cubicBezTo>
                <a:cubicBezTo>
                  <a:pt x="536" y="1526"/>
                  <a:pt x="526" y="1598"/>
                  <a:pt x="470" y="1640"/>
                </a:cubicBezTo>
                <a:cubicBezTo>
                  <a:pt x="440" y="1660"/>
                  <a:pt x="401" y="1670"/>
                  <a:pt x="354" y="1670"/>
                </a:cubicBezTo>
                <a:cubicBezTo>
                  <a:pt x="301" y="1670"/>
                  <a:pt x="237" y="1657"/>
                  <a:pt x="164" y="1630"/>
                </a:cubicBezTo>
                <a:cubicBezTo>
                  <a:pt x="160" y="1629"/>
                  <a:pt x="155" y="1628"/>
                  <a:pt x="151" y="1628"/>
                </a:cubicBezTo>
                <a:cubicBezTo>
                  <a:pt x="129" y="1628"/>
                  <a:pt x="107" y="1641"/>
                  <a:pt x="101" y="1661"/>
                </a:cubicBezTo>
                <a:cubicBezTo>
                  <a:pt x="91" y="1686"/>
                  <a:pt x="105" y="1717"/>
                  <a:pt x="129" y="1724"/>
                </a:cubicBezTo>
                <a:cubicBezTo>
                  <a:pt x="216" y="1755"/>
                  <a:pt x="289" y="1770"/>
                  <a:pt x="355" y="1770"/>
                </a:cubicBezTo>
                <a:cubicBezTo>
                  <a:pt x="425" y="1770"/>
                  <a:pt x="481" y="1752"/>
                  <a:pt x="529" y="1720"/>
                </a:cubicBezTo>
                <a:cubicBezTo>
                  <a:pt x="637" y="1640"/>
                  <a:pt x="637" y="1494"/>
                  <a:pt x="637" y="1487"/>
                </a:cubicBezTo>
                <a:cubicBezTo>
                  <a:pt x="637" y="1481"/>
                  <a:pt x="633" y="1473"/>
                  <a:pt x="630" y="1470"/>
                </a:cubicBezTo>
                <a:cubicBezTo>
                  <a:pt x="428" y="1052"/>
                  <a:pt x="177" y="339"/>
                  <a:pt x="362" y="196"/>
                </a:cubicBezTo>
                <a:cubicBezTo>
                  <a:pt x="457" y="122"/>
                  <a:pt x="548" y="99"/>
                  <a:pt x="625" y="99"/>
                </a:cubicBezTo>
                <a:cubicBezTo>
                  <a:pt x="749" y="99"/>
                  <a:pt x="836" y="161"/>
                  <a:pt x="842" y="166"/>
                </a:cubicBezTo>
                <a:cubicBezTo>
                  <a:pt x="850" y="171"/>
                  <a:pt x="860" y="174"/>
                  <a:pt x="870" y="174"/>
                </a:cubicBezTo>
                <a:cubicBezTo>
                  <a:pt x="886" y="174"/>
                  <a:pt x="901" y="167"/>
                  <a:pt x="911" y="155"/>
                </a:cubicBezTo>
                <a:cubicBezTo>
                  <a:pt x="929" y="134"/>
                  <a:pt x="922" y="103"/>
                  <a:pt x="901" y="85"/>
                </a:cubicBezTo>
                <a:cubicBezTo>
                  <a:pt x="899" y="83"/>
                  <a:pt x="784" y="0"/>
                  <a:pt x="621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51"/>
          <p:cNvSpPr/>
          <p:nvPr/>
        </p:nvSpPr>
        <p:spPr>
          <a:xfrm>
            <a:off x="2683051" y="755446"/>
            <a:ext cx="62518" cy="28161"/>
          </a:xfrm>
          <a:custGeom>
            <a:rect b="b" l="l" r="r" t="t"/>
            <a:pathLst>
              <a:path extrusionOk="0" h="409" w="908">
                <a:moveTo>
                  <a:pt x="853" y="1"/>
                </a:moveTo>
                <a:cubicBezTo>
                  <a:pt x="834" y="1"/>
                  <a:pt x="815" y="11"/>
                  <a:pt x="807" y="29"/>
                </a:cubicBezTo>
                <a:cubicBezTo>
                  <a:pt x="804" y="33"/>
                  <a:pt x="707" y="238"/>
                  <a:pt x="505" y="294"/>
                </a:cubicBezTo>
                <a:cubicBezTo>
                  <a:pt x="471" y="304"/>
                  <a:pt x="437" y="309"/>
                  <a:pt x="401" y="309"/>
                </a:cubicBezTo>
                <a:cubicBezTo>
                  <a:pt x="303" y="309"/>
                  <a:pt x="196" y="271"/>
                  <a:pt x="84" y="200"/>
                </a:cubicBezTo>
                <a:cubicBezTo>
                  <a:pt x="76" y="195"/>
                  <a:pt x="66" y="192"/>
                  <a:pt x="57" y="192"/>
                </a:cubicBezTo>
                <a:cubicBezTo>
                  <a:pt x="41" y="192"/>
                  <a:pt x="24" y="199"/>
                  <a:pt x="14" y="214"/>
                </a:cubicBezTo>
                <a:cubicBezTo>
                  <a:pt x="0" y="238"/>
                  <a:pt x="7" y="266"/>
                  <a:pt x="31" y="283"/>
                </a:cubicBezTo>
                <a:cubicBezTo>
                  <a:pt x="160" y="367"/>
                  <a:pt x="285" y="408"/>
                  <a:pt x="404" y="408"/>
                </a:cubicBezTo>
                <a:cubicBezTo>
                  <a:pt x="445" y="408"/>
                  <a:pt x="490" y="402"/>
                  <a:pt x="532" y="391"/>
                </a:cubicBezTo>
                <a:cubicBezTo>
                  <a:pt x="776" y="322"/>
                  <a:pt x="890" y="82"/>
                  <a:pt x="895" y="71"/>
                </a:cubicBezTo>
                <a:cubicBezTo>
                  <a:pt x="908" y="47"/>
                  <a:pt x="898" y="19"/>
                  <a:pt x="874" y="5"/>
                </a:cubicBezTo>
                <a:cubicBezTo>
                  <a:pt x="867" y="2"/>
                  <a:pt x="860" y="1"/>
                  <a:pt x="853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51"/>
          <p:cNvSpPr/>
          <p:nvPr/>
        </p:nvSpPr>
        <p:spPr>
          <a:xfrm>
            <a:off x="2604422" y="635437"/>
            <a:ext cx="58043" cy="46131"/>
          </a:xfrm>
          <a:custGeom>
            <a:rect b="b" l="l" r="r" t="t"/>
            <a:pathLst>
              <a:path extrusionOk="0" h="670" w="843">
                <a:moveTo>
                  <a:pt x="499" y="1"/>
                </a:moveTo>
                <a:cubicBezTo>
                  <a:pt x="467" y="1"/>
                  <a:pt x="434" y="5"/>
                  <a:pt x="401" y="15"/>
                </a:cubicBezTo>
                <a:cubicBezTo>
                  <a:pt x="220" y="67"/>
                  <a:pt x="91" y="266"/>
                  <a:pt x="8" y="607"/>
                </a:cubicBezTo>
                <a:cubicBezTo>
                  <a:pt x="1" y="635"/>
                  <a:pt x="18" y="659"/>
                  <a:pt x="43" y="666"/>
                </a:cubicBezTo>
                <a:cubicBezTo>
                  <a:pt x="49" y="666"/>
                  <a:pt x="53" y="669"/>
                  <a:pt x="57" y="669"/>
                </a:cubicBezTo>
                <a:cubicBezTo>
                  <a:pt x="78" y="669"/>
                  <a:pt x="99" y="652"/>
                  <a:pt x="105" y="631"/>
                </a:cubicBezTo>
                <a:cubicBezTo>
                  <a:pt x="175" y="332"/>
                  <a:pt x="286" y="151"/>
                  <a:pt x="429" y="109"/>
                </a:cubicBezTo>
                <a:cubicBezTo>
                  <a:pt x="451" y="102"/>
                  <a:pt x="474" y="99"/>
                  <a:pt x="496" y="99"/>
                </a:cubicBezTo>
                <a:cubicBezTo>
                  <a:pt x="631" y="99"/>
                  <a:pt x="752" y="210"/>
                  <a:pt x="752" y="210"/>
                </a:cubicBezTo>
                <a:cubicBezTo>
                  <a:pt x="762" y="218"/>
                  <a:pt x="775" y="223"/>
                  <a:pt x="787" y="223"/>
                </a:cubicBezTo>
                <a:cubicBezTo>
                  <a:pt x="800" y="223"/>
                  <a:pt x="813" y="218"/>
                  <a:pt x="822" y="207"/>
                </a:cubicBezTo>
                <a:cubicBezTo>
                  <a:pt x="843" y="189"/>
                  <a:pt x="839" y="158"/>
                  <a:pt x="818" y="137"/>
                </a:cubicBezTo>
                <a:cubicBezTo>
                  <a:pt x="813" y="131"/>
                  <a:pt x="673" y="1"/>
                  <a:pt x="499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51"/>
          <p:cNvSpPr/>
          <p:nvPr/>
        </p:nvSpPr>
        <p:spPr>
          <a:xfrm>
            <a:off x="2459076" y="463376"/>
            <a:ext cx="389981" cy="332489"/>
          </a:xfrm>
          <a:custGeom>
            <a:rect b="b" l="l" r="r" t="t"/>
            <a:pathLst>
              <a:path extrusionOk="0" h="4829" w="5664">
                <a:moveTo>
                  <a:pt x="2418" y="0"/>
                </a:moveTo>
                <a:cubicBezTo>
                  <a:pt x="1163" y="0"/>
                  <a:pt x="988" y="1099"/>
                  <a:pt x="988" y="2153"/>
                </a:cubicBezTo>
                <a:cubicBezTo>
                  <a:pt x="988" y="3297"/>
                  <a:pt x="0" y="4647"/>
                  <a:pt x="675" y="4804"/>
                </a:cubicBezTo>
                <a:cubicBezTo>
                  <a:pt x="749" y="4821"/>
                  <a:pt x="817" y="4828"/>
                  <a:pt x="882" y="4828"/>
                </a:cubicBezTo>
                <a:cubicBezTo>
                  <a:pt x="1404" y="4828"/>
                  <a:pt x="1611" y="4334"/>
                  <a:pt x="1611" y="4334"/>
                </a:cubicBezTo>
                <a:cubicBezTo>
                  <a:pt x="1611" y="4334"/>
                  <a:pt x="2338" y="3141"/>
                  <a:pt x="2338" y="2309"/>
                </a:cubicBezTo>
                <a:cubicBezTo>
                  <a:pt x="2338" y="1602"/>
                  <a:pt x="2991" y="1549"/>
                  <a:pt x="3187" y="1549"/>
                </a:cubicBezTo>
                <a:cubicBezTo>
                  <a:pt x="3222" y="1549"/>
                  <a:pt x="3242" y="1551"/>
                  <a:pt x="3242" y="1551"/>
                </a:cubicBezTo>
                <a:cubicBezTo>
                  <a:pt x="3242" y="1551"/>
                  <a:pt x="3246" y="1548"/>
                  <a:pt x="3253" y="1540"/>
                </a:cubicBezTo>
                <a:cubicBezTo>
                  <a:pt x="3287" y="1497"/>
                  <a:pt x="3439" y="1322"/>
                  <a:pt x="3655" y="1322"/>
                </a:cubicBezTo>
                <a:cubicBezTo>
                  <a:pt x="3752" y="1322"/>
                  <a:pt x="3863" y="1357"/>
                  <a:pt x="3981" y="1456"/>
                </a:cubicBezTo>
                <a:cubicBezTo>
                  <a:pt x="4394" y="1811"/>
                  <a:pt x="4440" y="2226"/>
                  <a:pt x="4777" y="2333"/>
                </a:cubicBezTo>
                <a:cubicBezTo>
                  <a:pt x="4807" y="2343"/>
                  <a:pt x="4839" y="2347"/>
                  <a:pt x="4872" y="2347"/>
                </a:cubicBezTo>
                <a:cubicBezTo>
                  <a:pt x="5208" y="2347"/>
                  <a:pt x="5664" y="1902"/>
                  <a:pt x="5664" y="1902"/>
                </a:cubicBezTo>
                <a:cubicBezTo>
                  <a:pt x="5664" y="1902"/>
                  <a:pt x="5160" y="1168"/>
                  <a:pt x="4561" y="646"/>
                </a:cubicBezTo>
                <a:cubicBezTo>
                  <a:pt x="4158" y="295"/>
                  <a:pt x="3810" y="200"/>
                  <a:pt x="3576" y="200"/>
                </a:cubicBezTo>
                <a:cubicBezTo>
                  <a:pt x="3487" y="200"/>
                  <a:pt x="3414" y="214"/>
                  <a:pt x="3361" y="232"/>
                </a:cubicBezTo>
                <a:cubicBezTo>
                  <a:pt x="3229" y="135"/>
                  <a:pt x="3034" y="61"/>
                  <a:pt x="2752" y="24"/>
                </a:cubicBezTo>
                <a:cubicBezTo>
                  <a:pt x="2633" y="8"/>
                  <a:pt x="2522" y="0"/>
                  <a:pt x="2418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51"/>
          <p:cNvSpPr/>
          <p:nvPr/>
        </p:nvSpPr>
        <p:spPr>
          <a:xfrm>
            <a:off x="2504312" y="511573"/>
            <a:ext cx="185007" cy="241603"/>
          </a:xfrm>
          <a:custGeom>
            <a:rect b="b" l="l" r="r" t="t"/>
            <a:pathLst>
              <a:path extrusionOk="0" h="3509" w="2687">
                <a:moveTo>
                  <a:pt x="2038" y="1"/>
                </a:moveTo>
                <a:cubicBezTo>
                  <a:pt x="1839" y="1"/>
                  <a:pt x="1616" y="69"/>
                  <a:pt x="1403" y="284"/>
                </a:cubicBezTo>
                <a:cubicBezTo>
                  <a:pt x="996" y="687"/>
                  <a:pt x="905" y="1349"/>
                  <a:pt x="825" y="1925"/>
                </a:cubicBezTo>
                <a:cubicBezTo>
                  <a:pt x="790" y="2184"/>
                  <a:pt x="756" y="2423"/>
                  <a:pt x="700" y="2629"/>
                </a:cubicBezTo>
                <a:cubicBezTo>
                  <a:pt x="522" y="3279"/>
                  <a:pt x="63" y="3404"/>
                  <a:pt x="42" y="3411"/>
                </a:cubicBezTo>
                <a:cubicBezTo>
                  <a:pt x="18" y="3418"/>
                  <a:pt x="0" y="3443"/>
                  <a:pt x="8" y="3470"/>
                </a:cubicBezTo>
                <a:cubicBezTo>
                  <a:pt x="14" y="3491"/>
                  <a:pt x="35" y="3509"/>
                  <a:pt x="56" y="3509"/>
                </a:cubicBezTo>
                <a:cubicBezTo>
                  <a:pt x="60" y="3509"/>
                  <a:pt x="63" y="3509"/>
                  <a:pt x="67" y="3505"/>
                </a:cubicBezTo>
                <a:cubicBezTo>
                  <a:pt x="91" y="3502"/>
                  <a:pt x="599" y="3366"/>
                  <a:pt x="794" y="2656"/>
                </a:cubicBezTo>
                <a:cubicBezTo>
                  <a:pt x="853" y="2441"/>
                  <a:pt x="888" y="2197"/>
                  <a:pt x="923" y="1940"/>
                </a:cubicBezTo>
                <a:cubicBezTo>
                  <a:pt x="1002" y="1376"/>
                  <a:pt x="1090" y="736"/>
                  <a:pt x="1472" y="353"/>
                </a:cubicBezTo>
                <a:cubicBezTo>
                  <a:pt x="1666" y="160"/>
                  <a:pt x="1866" y="98"/>
                  <a:pt x="2043" y="98"/>
                </a:cubicBezTo>
                <a:cubicBezTo>
                  <a:pt x="2348" y="98"/>
                  <a:pt x="2584" y="281"/>
                  <a:pt x="2600" y="294"/>
                </a:cubicBezTo>
                <a:cubicBezTo>
                  <a:pt x="2609" y="302"/>
                  <a:pt x="2620" y="305"/>
                  <a:pt x="2631" y="305"/>
                </a:cubicBezTo>
                <a:cubicBezTo>
                  <a:pt x="2645" y="305"/>
                  <a:pt x="2659" y="299"/>
                  <a:pt x="2669" y="287"/>
                </a:cubicBezTo>
                <a:cubicBezTo>
                  <a:pt x="2686" y="266"/>
                  <a:pt x="2683" y="235"/>
                  <a:pt x="2662" y="217"/>
                </a:cubicBezTo>
                <a:cubicBezTo>
                  <a:pt x="2658" y="213"/>
                  <a:pt x="2386" y="1"/>
                  <a:pt x="203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51"/>
          <p:cNvSpPr/>
          <p:nvPr/>
        </p:nvSpPr>
        <p:spPr>
          <a:xfrm>
            <a:off x="2513194" y="495599"/>
            <a:ext cx="145692" cy="184043"/>
          </a:xfrm>
          <a:custGeom>
            <a:rect b="b" l="l" r="r" t="t"/>
            <a:pathLst>
              <a:path extrusionOk="0" h="2673" w="2116">
                <a:moveTo>
                  <a:pt x="1414" y="0"/>
                </a:moveTo>
                <a:cubicBezTo>
                  <a:pt x="1155" y="0"/>
                  <a:pt x="842" y="104"/>
                  <a:pt x="505" y="442"/>
                </a:cubicBezTo>
                <a:cubicBezTo>
                  <a:pt x="38" y="908"/>
                  <a:pt x="38" y="1260"/>
                  <a:pt x="42" y="1796"/>
                </a:cubicBezTo>
                <a:cubicBezTo>
                  <a:pt x="42" y="2029"/>
                  <a:pt x="42" y="2294"/>
                  <a:pt x="4" y="2617"/>
                </a:cubicBezTo>
                <a:cubicBezTo>
                  <a:pt x="1" y="2645"/>
                  <a:pt x="22" y="2669"/>
                  <a:pt x="46" y="2673"/>
                </a:cubicBezTo>
                <a:lnTo>
                  <a:pt x="52" y="2673"/>
                </a:lnTo>
                <a:cubicBezTo>
                  <a:pt x="77" y="2673"/>
                  <a:pt x="98" y="2652"/>
                  <a:pt x="101" y="2628"/>
                </a:cubicBezTo>
                <a:cubicBezTo>
                  <a:pt x="139" y="2297"/>
                  <a:pt x="139" y="2029"/>
                  <a:pt x="139" y="1796"/>
                </a:cubicBezTo>
                <a:cubicBezTo>
                  <a:pt x="139" y="1267"/>
                  <a:pt x="139" y="947"/>
                  <a:pt x="574" y="512"/>
                </a:cubicBezTo>
                <a:cubicBezTo>
                  <a:pt x="893" y="193"/>
                  <a:pt x="1184" y="96"/>
                  <a:pt x="1421" y="96"/>
                </a:cubicBezTo>
                <a:cubicBezTo>
                  <a:pt x="1778" y="96"/>
                  <a:pt x="2012" y="318"/>
                  <a:pt x="2029" y="335"/>
                </a:cubicBezTo>
                <a:cubicBezTo>
                  <a:pt x="2038" y="343"/>
                  <a:pt x="2050" y="348"/>
                  <a:pt x="2062" y="348"/>
                </a:cubicBezTo>
                <a:cubicBezTo>
                  <a:pt x="2075" y="348"/>
                  <a:pt x="2088" y="343"/>
                  <a:pt x="2098" y="335"/>
                </a:cubicBezTo>
                <a:cubicBezTo>
                  <a:pt x="2116" y="314"/>
                  <a:pt x="2116" y="282"/>
                  <a:pt x="2098" y="265"/>
                </a:cubicBezTo>
                <a:cubicBezTo>
                  <a:pt x="2094" y="261"/>
                  <a:pt x="1823" y="0"/>
                  <a:pt x="141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51"/>
          <p:cNvSpPr/>
          <p:nvPr/>
        </p:nvSpPr>
        <p:spPr>
          <a:xfrm>
            <a:off x="2703155" y="496494"/>
            <a:ext cx="124623" cy="75118"/>
          </a:xfrm>
          <a:custGeom>
            <a:rect b="b" l="l" r="r" t="t"/>
            <a:pathLst>
              <a:path extrusionOk="0" h="1091" w="1810">
                <a:moveTo>
                  <a:pt x="586" y="1"/>
                </a:moveTo>
                <a:cubicBezTo>
                  <a:pt x="282" y="1"/>
                  <a:pt x="49" y="109"/>
                  <a:pt x="35" y="116"/>
                </a:cubicBezTo>
                <a:cubicBezTo>
                  <a:pt x="11" y="127"/>
                  <a:pt x="1" y="158"/>
                  <a:pt x="11" y="182"/>
                </a:cubicBezTo>
                <a:cubicBezTo>
                  <a:pt x="20" y="199"/>
                  <a:pt x="37" y="209"/>
                  <a:pt x="54" y="209"/>
                </a:cubicBezTo>
                <a:cubicBezTo>
                  <a:pt x="61" y="209"/>
                  <a:pt x="69" y="207"/>
                  <a:pt x="77" y="203"/>
                </a:cubicBezTo>
                <a:cubicBezTo>
                  <a:pt x="82" y="203"/>
                  <a:pt x="304" y="101"/>
                  <a:pt x="590" y="101"/>
                </a:cubicBezTo>
                <a:cubicBezTo>
                  <a:pt x="717" y="101"/>
                  <a:pt x="856" y="121"/>
                  <a:pt x="995" y="179"/>
                </a:cubicBezTo>
                <a:cubicBezTo>
                  <a:pt x="1312" y="311"/>
                  <a:pt x="1549" y="607"/>
                  <a:pt x="1705" y="1056"/>
                </a:cubicBezTo>
                <a:cubicBezTo>
                  <a:pt x="1712" y="1077"/>
                  <a:pt x="1733" y="1091"/>
                  <a:pt x="1754" y="1091"/>
                </a:cubicBezTo>
                <a:cubicBezTo>
                  <a:pt x="1757" y="1091"/>
                  <a:pt x="1764" y="1087"/>
                  <a:pt x="1767" y="1087"/>
                </a:cubicBezTo>
                <a:cubicBezTo>
                  <a:pt x="1796" y="1077"/>
                  <a:pt x="1809" y="1049"/>
                  <a:pt x="1799" y="1025"/>
                </a:cubicBezTo>
                <a:cubicBezTo>
                  <a:pt x="1632" y="548"/>
                  <a:pt x="1375" y="232"/>
                  <a:pt x="1033" y="89"/>
                </a:cubicBezTo>
                <a:cubicBezTo>
                  <a:pt x="879" y="23"/>
                  <a:pt x="725" y="1"/>
                  <a:pt x="5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51"/>
          <p:cNvSpPr/>
          <p:nvPr/>
        </p:nvSpPr>
        <p:spPr>
          <a:xfrm>
            <a:off x="6052696" y="1716803"/>
            <a:ext cx="577604" cy="591099"/>
          </a:xfrm>
          <a:custGeom>
            <a:rect b="b" l="l" r="r" t="t"/>
            <a:pathLst>
              <a:path extrusionOk="0" h="8585" w="8389">
                <a:moveTo>
                  <a:pt x="769" y="1"/>
                </a:moveTo>
                <a:cubicBezTo>
                  <a:pt x="769" y="1"/>
                  <a:pt x="98" y="363"/>
                  <a:pt x="45" y="519"/>
                </a:cubicBezTo>
                <a:cubicBezTo>
                  <a:pt x="0" y="652"/>
                  <a:pt x="2261" y="6358"/>
                  <a:pt x="2953" y="8104"/>
                </a:cubicBezTo>
                <a:cubicBezTo>
                  <a:pt x="3069" y="8396"/>
                  <a:pt x="3356" y="8585"/>
                  <a:pt x="3671" y="8585"/>
                </a:cubicBezTo>
                <a:cubicBezTo>
                  <a:pt x="3679" y="8585"/>
                  <a:pt x="3687" y="8585"/>
                  <a:pt x="3695" y="8585"/>
                </a:cubicBezTo>
                <a:lnTo>
                  <a:pt x="8079" y="8400"/>
                </a:lnTo>
                <a:lnTo>
                  <a:pt x="8388" y="6117"/>
                </a:lnTo>
                <a:lnTo>
                  <a:pt x="8388" y="6117"/>
                </a:lnTo>
                <a:lnTo>
                  <a:pt x="4467" y="6257"/>
                </a:lnTo>
                <a:cubicBezTo>
                  <a:pt x="4458" y="6257"/>
                  <a:pt x="4449" y="6257"/>
                  <a:pt x="4440" y="6257"/>
                </a:cubicBezTo>
                <a:cubicBezTo>
                  <a:pt x="4155" y="6257"/>
                  <a:pt x="3893" y="6096"/>
                  <a:pt x="3761" y="5842"/>
                </a:cubicBezTo>
                <a:lnTo>
                  <a:pt x="769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51"/>
          <p:cNvSpPr/>
          <p:nvPr/>
        </p:nvSpPr>
        <p:spPr>
          <a:xfrm>
            <a:off x="6045260" y="1707508"/>
            <a:ext cx="585246" cy="607072"/>
          </a:xfrm>
          <a:custGeom>
            <a:rect b="b" l="l" r="r" t="t"/>
            <a:pathLst>
              <a:path extrusionOk="0" h="8817" w="8500">
                <a:moveTo>
                  <a:pt x="919" y="0"/>
                </a:moveTo>
                <a:lnTo>
                  <a:pt x="832" y="49"/>
                </a:lnTo>
                <a:cubicBezTo>
                  <a:pt x="616" y="164"/>
                  <a:pt x="115" y="449"/>
                  <a:pt x="60" y="623"/>
                </a:cubicBezTo>
                <a:cubicBezTo>
                  <a:pt x="39" y="683"/>
                  <a:pt x="0" y="800"/>
                  <a:pt x="2971" y="8274"/>
                </a:cubicBezTo>
                <a:cubicBezTo>
                  <a:pt x="3100" y="8604"/>
                  <a:pt x="3421" y="8816"/>
                  <a:pt x="3771" y="8816"/>
                </a:cubicBezTo>
                <a:lnTo>
                  <a:pt x="3806" y="8816"/>
                </a:lnTo>
                <a:lnTo>
                  <a:pt x="8190" y="8632"/>
                </a:lnTo>
                <a:lnTo>
                  <a:pt x="8183" y="8434"/>
                </a:lnTo>
                <a:lnTo>
                  <a:pt x="3800" y="8618"/>
                </a:lnTo>
                <a:cubicBezTo>
                  <a:pt x="3789" y="8619"/>
                  <a:pt x="3778" y="8619"/>
                  <a:pt x="3768" y="8619"/>
                </a:cubicBezTo>
                <a:cubicBezTo>
                  <a:pt x="3492" y="8619"/>
                  <a:pt x="3253" y="8452"/>
                  <a:pt x="3156" y="8201"/>
                </a:cubicBezTo>
                <a:cubicBezTo>
                  <a:pt x="1427" y="3851"/>
                  <a:pt x="324" y="992"/>
                  <a:pt x="254" y="675"/>
                </a:cubicBezTo>
                <a:cubicBezTo>
                  <a:pt x="310" y="595"/>
                  <a:pt x="574" y="418"/>
                  <a:pt x="835" y="272"/>
                </a:cubicBezTo>
                <a:lnTo>
                  <a:pt x="3782" y="6022"/>
                </a:lnTo>
                <a:cubicBezTo>
                  <a:pt x="3930" y="6309"/>
                  <a:pt x="4227" y="6490"/>
                  <a:pt x="4545" y="6490"/>
                </a:cubicBezTo>
                <a:cubicBezTo>
                  <a:pt x="4556" y="6490"/>
                  <a:pt x="4567" y="6490"/>
                  <a:pt x="4579" y="6489"/>
                </a:cubicBezTo>
                <a:lnTo>
                  <a:pt x="8500" y="6350"/>
                </a:lnTo>
                <a:lnTo>
                  <a:pt x="8493" y="6155"/>
                </a:lnTo>
                <a:lnTo>
                  <a:pt x="4572" y="6291"/>
                </a:lnTo>
                <a:cubicBezTo>
                  <a:pt x="4558" y="6291"/>
                  <a:pt x="4545" y="6292"/>
                  <a:pt x="4532" y="6292"/>
                </a:cubicBezTo>
                <a:cubicBezTo>
                  <a:pt x="4293" y="6292"/>
                  <a:pt x="4068" y="6147"/>
                  <a:pt x="3959" y="5932"/>
                </a:cubicBezTo>
                <a:lnTo>
                  <a:pt x="919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51"/>
          <p:cNvSpPr/>
          <p:nvPr/>
        </p:nvSpPr>
        <p:spPr>
          <a:xfrm>
            <a:off x="6081201" y="1762107"/>
            <a:ext cx="46269" cy="27128"/>
          </a:xfrm>
          <a:custGeom>
            <a:rect b="b" l="l" r="r" t="t"/>
            <a:pathLst>
              <a:path extrusionOk="0" h="394" w="672">
                <a:moveTo>
                  <a:pt x="616" y="1"/>
                </a:moveTo>
                <a:lnTo>
                  <a:pt x="0" y="255"/>
                </a:lnTo>
                <a:lnTo>
                  <a:pt x="60" y="394"/>
                </a:lnTo>
                <a:lnTo>
                  <a:pt x="672" y="140"/>
                </a:lnTo>
                <a:lnTo>
                  <a:pt x="616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51"/>
          <p:cNvSpPr/>
          <p:nvPr/>
        </p:nvSpPr>
        <p:spPr>
          <a:xfrm>
            <a:off x="2406818" y="990713"/>
            <a:ext cx="381236" cy="600669"/>
          </a:xfrm>
          <a:custGeom>
            <a:rect b="b" l="l" r="r" t="t"/>
            <a:pathLst>
              <a:path extrusionOk="0" h="8724" w="5537">
                <a:moveTo>
                  <a:pt x="1800" y="1"/>
                </a:moveTo>
                <a:lnTo>
                  <a:pt x="1" y="7231"/>
                </a:lnTo>
                <a:lnTo>
                  <a:pt x="5278" y="8723"/>
                </a:lnTo>
                <a:lnTo>
                  <a:pt x="5536" y="7791"/>
                </a:lnTo>
                <a:lnTo>
                  <a:pt x="2078" y="6194"/>
                </a:lnTo>
                <a:lnTo>
                  <a:pt x="3253" y="2026"/>
                </a:lnTo>
                <a:cubicBezTo>
                  <a:pt x="3253" y="2026"/>
                  <a:pt x="3097" y="1247"/>
                  <a:pt x="2265" y="363"/>
                </a:cubicBezTo>
                <a:lnTo>
                  <a:pt x="18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p51"/>
          <p:cNvSpPr/>
          <p:nvPr/>
        </p:nvSpPr>
        <p:spPr>
          <a:xfrm>
            <a:off x="2399175" y="983828"/>
            <a:ext cx="396522" cy="614509"/>
          </a:xfrm>
          <a:custGeom>
            <a:rect b="b" l="l" r="r" t="t"/>
            <a:pathLst>
              <a:path extrusionOk="0" h="8925" w="5759">
                <a:moveTo>
                  <a:pt x="1908" y="1"/>
                </a:moveTo>
                <a:cubicBezTo>
                  <a:pt x="1864" y="1"/>
                  <a:pt x="1825" y="33"/>
                  <a:pt x="1813" y="76"/>
                </a:cubicBezTo>
                <a:lnTo>
                  <a:pt x="14" y="7307"/>
                </a:lnTo>
                <a:cubicBezTo>
                  <a:pt x="0" y="7359"/>
                  <a:pt x="32" y="7414"/>
                  <a:pt x="84" y="7428"/>
                </a:cubicBezTo>
                <a:lnTo>
                  <a:pt x="5362" y="8921"/>
                </a:lnTo>
                <a:cubicBezTo>
                  <a:pt x="5372" y="8924"/>
                  <a:pt x="5379" y="8924"/>
                  <a:pt x="5389" y="8924"/>
                </a:cubicBezTo>
                <a:cubicBezTo>
                  <a:pt x="5407" y="8924"/>
                  <a:pt x="5421" y="8921"/>
                  <a:pt x="5438" y="8910"/>
                </a:cubicBezTo>
                <a:cubicBezTo>
                  <a:pt x="5459" y="8900"/>
                  <a:pt x="5477" y="8876"/>
                  <a:pt x="5483" y="8852"/>
                </a:cubicBezTo>
                <a:lnTo>
                  <a:pt x="5744" y="7915"/>
                </a:lnTo>
                <a:cubicBezTo>
                  <a:pt x="5758" y="7870"/>
                  <a:pt x="5734" y="7821"/>
                  <a:pt x="5689" y="7800"/>
                </a:cubicBezTo>
                <a:lnTo>
                  <a:pt x="2307" y="6238"/>
                </a:lnTo>
                <a:lnTo>
                  <a:pt x="3459" y="2154"/>
                </a:lnTo>
                <a:cubicBezTo>
                  <a:pt x="3462" y="2136"/>
                  <a:pt x="3462" y="2122"/>
                  <a:pt x="3459" y="2105"/>
                </a:cubicBezTo>
                <a:cubicBezTo>
                  <a:pt x="3455" y="2074"/>
                  <a:pt x="3288" y="1287"/>
                  <a:pt x="2450" y="397"/>
                </a:cubicBezTo>
                <a:cubicBezTo>
                  <a:pt x="2430" y="375"/>
                  <a:pt x="2403" y="365"/>
                  <a:pt x="2376" y="365"/>
                </a:cubicBezTo>
                <a:cubicBezTo>
                  <a:pt x="2352" y="365"/>
                  <a:pt x="2327" y="373"/>
                  <a:pt x="2307" y="390"/>
                </a:cubicBezTo>
                <a:cubicBezTo>
                  <a:pt x="2269" y="428"/>
                  <a:pt x="2265" y="491"/>
                  <a:pt x="2304" y="532"/>
                </a:cubicBezTo>
                <a:cubicBezTo>
                  <a:pt x="3027" y="1298"/>
                  <a:pt x="3229" y="1994"/>
                  <a:pt x="3260" y="2122"/>
                </a:cubicBezTo>
                <a:lnTo>
                  <a:pt x="2091" y="6266"/>
                </a:lnTo>
                <a:cubicBezTo>
                  <a:pt x="2081" y="6315"/>
                  <a:pt x="2102" y="6363"/>
                  <a:pt x="2147" y="6384"/>
                </a:cubicBezTo>
                <a:lnTo>
                  <a:pt x="5529" y="7943"/>
                </a:lnTo>
                <a:lnTo>
                  <a:pt x="5320" y="8701"/>
                </a:lnTo>
                <a:lnTo>
                  <a:pt x="230" y="7261"/>
                </a:lnTo>
                <a:lnTo>
                  <a:pt x="2004" y="126"/>
                </a:lnTo>
                <a:cubicBezTo>
                  <a:pt x="2018" y="70"/>
                  <a:pt x="1987" y="17"/>
                  <a:pt x="1931" y="4"/>
                </a:cubicBezTo>
                <a:cubicBezTo>
                  <a:pt x="1923" y="2"/>
                  <a:pt x="1915" y="1"/>
                  <a:pt x="1908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51"/>
          <p:cNvSpPr/>
          <p:nvPr/>
        </p:nvSpPr>
        <p:spPr>
          <a:xfrm>
            <a:off x="2449988" y="1064040"/>
            <a:ext cx="329872" cy="480108"/>
          </a:xfrm>
          <a:custGeom>
            <a:rect b="b" l="l" r="r" t="t"/>
            <a:pathLst>
              <a:path extrusionOk="0" h="6973" w="4791">
                <a:moveTo>
                  <a:pt x="2070" y="0"/>
                </a:moveTo>
                <a:lnTo>
                  <a:pt x="2070" y="1055"/>
                </a:lnTo>
                <a:cubicBezTo>
                  <a:pt x="2070" y="1789"/>
                  <a:pt x="1148" y="4134"/>
                  <a:pt x="828" y="4684"/>
                </a:cubicBezTo>
                <a:cubicBezTo>
                  <a:pt x="508" y="5237"/>
                  <a:pt x="0" y="5925"/>
                  <a:pt x="0" y="5925"/>
                </a:cubicBezTo>
                <a:lnTo>
                  <a:pt x="1012" y="5466"/>
                </a:lnTo>
                <a:lnTo>
                  <a:pt x="4739" y="6973"/>
                </a:lnTo>
                <a:lnTo>
                  <a:pt x="4791" y="6778"/>
                </a:lnTo>
                <a:lnTo>
                  <a:pt x="1409" y="5219"/>
                </a:lnTo>
                <a:cubicBezTo>
                  <a:pt x="1364" y="5198"/>
                  <a:pt x="1343" y="5150"/>
                  <a:pt x="1353" y="5101"/>
                </a:cubicBezTo>
                <a:lnTo>
                  <a:pt x="2522" y="957"/>
                </a:lnTo>
                <a:cubicBezTo>
                  <a:pt x="2498" y="864"/>
                  <a:pt x="2390" y="488"/>
                  <a:pt x="2070" y="0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51"/>
          <p:cNvSpPr/>
          <p:nvPr/>
        </p:nvSpPr>
        <p:spPr>
          <a:xfrm>
            <a:off x="2770217" y="1517980"/>
            <a:ext cx="128961" cy="162216"/>
          </a:xfrm>
          <a:custGeom>
            <a:rect b="b" l="l" r="r" t="t"/>
            <a:pathLst>
              <a:path extrusionOk="0" h="2356" w="1873">
                <a:moveTo>
                  <a:pt x="1121" y="0"/>
                </a:moveTo>
                <a:lnTo>
                  <a:pt x="258" y="133"/>
                </a:lnTo>
                <a:lnTo>
                  <a:pt x="0" y="1065"/>
                </a:lnTo>
                <a:lnTo>
                  <a:pt x="363" y="1741"/>
                </a:lnTo>
                <a:lnTo>
                  <a:pt x="1135" y="2297"/>
                </a:lnTo>
                <a:cubicBezTo>
                  <a:pt x="1186" y="2336"/>
                  <a:pt x="1248" y="2355"/>
                  <a:pt x="1310" y="2355"/>
                </a:cubicBezTo>
                <a:cubicBezTo>
                  <a:pt x="1365" y="2355"/>
                  <a:pt x="1420" y="2340"/>
                  <a:pt x="1469" y="2311"/>
                </a:cubicBezTo>
                <a:lnTo>
                  <a:pt x="1538" y="2266"/>
                </a:lnTo>
                <a:cubicBezTo>
                  <a:pt x="1639" y="2203"/>
                  <a:pt x="1678" y="2078"/>
                  <a:pt x="1633" y="1970"/>
                </a:cubicBezTo>
                <a:lnTo>
                  <a:pt x="1194" y="964"/>
                </a:lnTo>
                <a:lnTo>
                  <a:pt x="1194" y="964"/>
                </a:lnTo>
                <a:lnTo>
                  <a:pt x="1486" y="1190"/>
                </a:lnTo>
                <a:cubicBezTo>
                  <a:pt x="1528" y="1223"/>
                  <a:pt x="1578" y="1240"/>
                  <a:pt x="1627" y="1240"/>
                </a:cubicBezTo>
                <a:cubicBezTo>
                  <a:pt x="1692" y="1240"/>
                  <a:pt x="1757" y="1211"/>
                  <a:pt x="1803" y="1156"/>
                </a:cubicBezTo>
                <a:cubicBezTo>
                  <a:pt x="1872" y="1076"/>
                  <a:pt x="1872" y="954"/>
                  <a:pt x="1806" y="871"/>
                </a:cubicBezTo>
                <a:lnTo>
                  <a:pt x="112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51"/>
          <p:cNvSpPr/>
          <p:nvPr/>
        </p:nvSpPr>
        <p:spPr>
          <a:xfrm>
            <a:off x="2762781" y="1510544"/>
            <a:ext cx="143764" cy="176400"/>
          </a:xfrm>
          <a:custGeom>
            <a:rect b="b" l="l" r="r" t="t"/>
            <a:pathLst>
              <a:path extrusionOk="0" h="2562" w="2088">
                <a:moveTo>
                  <a:pt x="1184" y="213"/>
                </a:moveTo>
                <a:lnTo>
                  <a:pt x="1837" y="1038"/>
                </a:lnTo>
                <a:cubicBezTo>
                  <a:pt x="1876" y="1086"/>
                  <a:pt x="1872" y="1156"/>
                  <a:pt x="1834" y="1202"/>
                </a:cubicBezTo>
                <a:cubicBezTo>
                  <a:pt x="1808" y="1233"/>
                  <a:pt x="1772" y="1249"/>
                  <a:pt x="1735" y="1249"/>
                </a:cubicBezTo>
                <a:cubicBezTo>
                  <a:pt x="1708" y="1249"/>
                  <a:pt x="1681" y="1240"/>
                  <a:pt x="1657" y="1222"/>
                </a:cubicBezTo>
                <a:lnTo>
                  <a:pt x="1055" y="756"/>
                </a:lnTo>
                <a:lnTo>
                  <a:pt x="1055" y="756"/>
                </a:lnTo>
                <a:lnTo>
                  <a:pt x="1650" y="2116"/>
                </a:lnTo>
                <a:cubicBezTo>
                  <a:pt x="1674" y="2178"/>
                  <a:pt x="1653" y="2255"/>
                  <a:pt x="1594" y="2290"/>
                </a:cubicBezTo>
                <a:lnTo>
                  <a:pt x="1524" y="2332"/>
                </a:lnTo>
                <a:cubicBezTo>
                  <a:pt x="1492" y="2353"/>
                  <a:pt x="1455" y="2364"/>
                  <a:pt x="1418" y="2364"/>
                </a:cubicBezTo>
                <a:cubicBezTo>
                  <a:pt x="1377" y="2364"/>
                  <a:pt x="1335" y="2351"/>
                  <a:pt x="1298" y="2325"/>
                </a:cubicBezTo>
                <a:lnTo>
                  <a:pt x="547" y="1782"/>
                </a:lnTo>
                <a:lnTo>
                  <a:pt x="213" y="1163"/>
                </a:lnTo>
                <a:lnTo>
                  <a:pt x="446" y="328"/>
                </a:lnTo>
                <a:lnTo>
                  <a:pt x="1184" y="213"/>
                </a:lnTo>
                <a:close/>
                <a:moveTo>
                  <a:pt x="1270" y="1"/>
                </a:moveTo>
                <a:lnTo>
                  <a:pt x="289" y="150"/>
                </a:lnTo>
                <a:lnTo>
                  <a:pt x="0" y="1187"/>
                </a:lnTo>
                <a:lnTo>
                  <a:pt x="384" y="1897"/>
                </a:lnTo>
                <a:lnTo>
                  <a:pt x="1184" y="2485"/>
                </a:lnTo>
                <a:cubicBezTo>
                  <a:pt x="1253" y="2538"/>
                  <a:pt x="1336" y="2562"/>
                  <a:pt x="1417" y="2562"/>
                </a:cubicBezTo>
                <a:cubicBezTo>
                  <a:pt x="1490" y="2562"/>
                  <a:pt x="1566" y="2544"/>
                  <a:pt x="1629" y="2502"/>
                </a:cubicBezTo>
                <a:lnTo>
                  <a:pt x="1699" y="2457"/>
                </a:lnTo>
                <a:cubicBezTo>
                  <a:pt x="1841" y="2371"/>
                  <a:pt x="1897" y="2193"/>
                  <a:pt x="1831" y="2037"/>
                </a:cubicBezTo>
                <a:lnTo>
                  <a:pt x="1549" y="1385"/>
                </a:lnTo>
                <a:lnTo>
                  <a:pt x="1549" y="1385"/>
                </a:lnTo>
                <a:cubicBezTo>
                  <a:pt x="1607" y="1426"/>
                  <a:pt x="1673" y="1446"/>
                  <a:pt x="1739" y="1446"/>
                </a:cubicBezTo>
                <a:cubicBezTo>
                  <a:pt x="1831" y="1446"/>
                  <a:pt x="1922" y="1407"/>
                  <a:pt x="1987" y="1330"/>
                </a:cubicBezTo>
                <a:cubicBezTo>
                  <a:pt x="2085" y="1212"/>
                  <a:pt x="2088" y="1038"/>
                  <a:pt x="1991" y="916"/>
                </a:cubicBezTo>
                <a:lnTo>
                  <a:pt x="1270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51"/>
          <p:cNvSpPr/>
          <p:nvPr/>
        </p:nvSpPr>
        <p:spPr>
          <a:xfrm>
            <a:off x="2824610" y="1608245"/>
            <a:ext cx="55426" cy="69334"/>
          </a:xfrm>
          <a:custGeom>
            <a:rect b="b" l="l" r="r" t="t"/>
            <a:pathLst>
              <a:path extrusionOk="0" h="1007" w="805">
                <a:moveTo>
                  <a:pt x="59" y="1"/>
                </a:moveTo>
                <a:cubicBezTo>
                  <a:pt x="49" y="1"/>
                  <a:pt x="38" y="5"/>
                  <a:pt x="28" y="12"/>
                </a:cubicBezTo>
                <a:cubicBezTo>
                  <a:pt x="8" y="26"/>
                  <a:pt x="0" y="57"/>
                  <a:pt x="18" y="81"/>
                </a:cubicBezTo>
                <a:lnTo>
                  <a:pt x="710" y="986"/>
                </a:lnTo>
                <a:cubicBezTo>
                  <a:pt x="721" y="1000"/>
                  <a:pt x="734" y="1007"/>
                  <a:pt x="748" y="1007"/>
                </a:cubicBezTo>
                <a:cubicBezTo>
                  <a:pt x="759" y="1007"/>
                  <a:pt x="769" y="1003"/>
                  <a:pt x="780" y="997"/>
                </a:cubicBezTo>
                <a:cubicBezTo>
                  <a:pt x="801" y="979"/>
                  <a:pt x="804" y="947"/>
                  <a:pt x="787" y="926"/>
                </a:cubicBezTo>
                <a:lnTo>
                  <a:pt x="98" y="19"/>
                </a:lnTo>
                <a:cubicBezTo>
                  <a:pt x="88" y="7"/>
                  <a:pt x="74" y="1"/>
                  <a:pt x="59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51"/>
          <p:cNvSpPr/>
          <p:nvPr/>
        </p:nvSpPr>
        <p:spPr>
          <a:xfrm>
            <a:off x="2807121" y="1623255"/>
            <a:ext cx="45098" cy="56528"/>
          </a:xfrm>
          <a:custGeom>
            <a:rect b="b" l="l" r="r" t="t"/>
            <a:pathLst>
              <a:path extrusionOk="0" h="821" w="655">
                <a:moveTo>
                  <a:pt x="57" y="1"/>
                </a:moveTo>
                <a:cubicBezTo>
                  <a:pt x="46" y="1"/>
                  <a:pt x="36" y="4"/>
                  <a:pt x="28" y="10"/>
                </a:cubicBezTo>
                <a:cubicBezTo>
                  <a:pt x="4" y="27"/>
                  <a:pt x="0" y="58"/>
                  <a:pt x="18" y="79"/>
                </a:cubicBezTo>
                <a:lnTo>
                  <a:pt x="557" y="799"/>
                </a:lnTo>
                <a:cubicBezTo>
                  <a:pt x="567" y="813"/>
                  <a:pt x="581" y="820"/>
                  <a:pt x="599" y="820"/>
                </a:cubicBezTo>
                <a:cubicBezTo>
                  <a:pt x="606" y="820"/>
                  <a:pt x="620" y="817"/>
                  <a:pt x="626" y="810"/>
                </a:cubicBezTo>
                <a:cubicBezTo>
                  <a:pt x="647" y="792"/>
                  <a:pt x="654" y="761"/>
                  <a:pt x="637" y="740"/>
                </a:cubicBezTo>
                <a:lnTo>
                  <a:pt x="98" y="20"/>
                </a:lnTo>
                <a:cubicBezTo>
                  <a:pt x="87" y="7"/>
                  <a:pt x="72" y="1"/>
                  <a:pt x="57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51"/>
          <p:cNvSpPr/>
          <p:nvPr/>
        </p:nvSpPr>
        <p:spPr>
          <a:xfrm>
            <a:off x="2995362" y="758200"/>
            <a:ext cx="559633" cy="440794"/>
          </a:xfrm>
          <a:custGeom>
            <a:rect b="b" l="l" r="r" t="t"/>
            <a:pathLst>
              <a:path extrusionOk="0" h="6402" w="8128">
                <a:moveTo>
                  <a:pt x="1" y="0"/>
                </a:moveTo>
                <a:lnTo>
                  <a:pt x="606" y="3789"/>
                </a:lnTo>
                <a:lnTo>
                  <a:pt x="3105" y="6172"/>
                </a:lnTo>
                <a:lnTo>
                  <a:pt x="8128" y="6401"/>
                </a:lnTo>
                <a:lnTo>
                  <a:pt x="8069" y="5549"/>
                </a:lnTo>
                <a:lnTo>
                  <a:pt x="4078" y="4710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p51"/>
          <p:cNvSpPr/>
          <p:nvPr/>
        </p:nvSpPr>
        <p:spPr>
          <a:xfrm>
            <a:off x="3550926" y="1140190"/>
            <a:ext cx="169377" cy="82485"/>
          </a:xfrm>
          <a:custGeom>
            <a:rect b="b" l="l" r="r" t="t"/>
            <a:pathLst>
              <a:path extrusionOk="0" h="1198" w="2460">
                <a:moveTo>
                  <a:pt x="0" y="1"/>
                </a:moveTo>
                <a:lnTo>
                  <a:pt x="59" y="853"/>
                </a:lnTo>
                <a:lnTo>
                  <a:pt x="1110" y="864"/>
                </a:lnTo>
                <a:cubicBezTo>
                  <a:pt x="1110" y="864"/>
                  <a:pt x="2008" y="1197"/>
                  <a:pt x="2250" y="1197"/>
                </a:cubicBezTo>
                <a:cubicBezTo>
                  <a:pt x="2261" y="1197"/>
                  <a:pt x="2271" y="1196"/>
                  <a:pt x="2279" y="1195"/>
                </a:cubicBezTo>
                <a:cubicBezTo>
                  <a:pt x="2460" y="1156"/>
                  <a:pt x="2387" y="903"/>
                  <a:pt x="2387" y="903"/>
                </a:cubicBezTo>
                <a:lnTo>
                  <a:pt x="1075" y="63"/>
                </a:ln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51"/>
          <p:cNvSpPr/>
          <p:nvPr/>
        </p:nvSpPr>
        <p:spPr>
          <a:xfrm>
            <a:off x="3543421" y="1132754"/>
            <a:ext cx="181908" cy="96600"/>
          </a:xfrm>
          <a:custGeom>
            <a:rect b="b" l="l" r="r" t="t"/>
            <a:pathLst>
              <a:path extrusionOk="0" h="1403" w="2642">
                <a:moveTo>
                  <a:pt x="214" y="213"/>
                </a:moveTo>
                <a:lnTo>
                  <a:pt x="1153" y="269"/>
                </a:lnTo>
                <a:lnTo>
                  <a:pt x="2409" y="1073"/>
                </a:lnTo>
                <a:cubicBezTo>
                  <a:pt x="2416" y="1107"/>
                  <a:pt x="2416" y="1160"/>
                  <a:pt x="2398" y="1188"/>
                </a:cubicBezTo>
                <a:cubicBezTo>
                  <a:pt x="2395" y="1194"/>
                  <a:pt x="2388" y="1202"/>
                  <a:pt x="2367" y="1205"/>
                </a:cubicBezTo>
                <a:cubicBezTo>
                  <a:pt x="2363" y="1206"/>
                  <a:pt x="2357" y="1206"/>
                  <a:pt x="2350" y="1206"/>
                </a:cubicBezTo>
                <a:cubicBezTo>
                  <a:pt x="2217" y="1206"/>
                  <a:pt x="1691" y="1044"/>
                  <a:pt x="1253" y="881"/>
                </a:cubicBezTo>
                <a:lnTo>
                  <a:pt x="262" y="860"/>
                </a:lnTo>
                <a:lnTo>
                  <a:pt x="214" y="213"/>
                </a:lnTo>
                <a:close/>
                <a:moveTo>
                  <a:pt x="1" y="1"/>
                </a:moveTo>
                <a:lnTo>
                  <a:pt x="78" y="1059"/>
                </a:lnTo>
                <a:lnTo>
                  <a:pt x="1202" y="1073"/>
                </a:lnTo>
                <a:cubicBezTo>
                  <a:pt x="1441" y="1160"/>
                  <a:pt x="2120" y="1403"/>
                  <a:pt x="2364" y="1403"/>
                </a:cubicBezTo>
                <a:cubicBezTo>
                  <a:pt x="2381" y="1403"/>
                  <a:pt x="2395" y="1400"/>
                  <a:pt x="2406" y="1400"/>
                </a:cubicBezTo>
                <a:cubicBezTo>
                  <a:pt x="2478" y="1386"/>
                  <a:pt x="2534" y="1348"/>
                  <a:pt x="2569" y="1289"/>
                </a:cubicBezTo>
                <a:cubicBezTo>
                  <a:pt x="2642" y="1167"/>
                  <a:pt x="2597" y="1000"/>
                  <a:pt x="2594" y="982"/>
                </a:cubicBezTo>
                <a:lnTo>
                  <a:pt x="2583" y="948"/>
                </a:lnTo>
                <a:lnTo>
                  <a:pt x="1216" y="74"/>
                </a:lnTo>
                <a:lnTo>
                  <a:pt x="1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51"/>
          <p:cNvSpPr/>
          <p:nvPr/>
        </p:nvSpPr>
        <p:spPr>
          <a:xfrm>
            <a:off x="3554713" y="1182190"/>
            <a:ext cx="90403" cy="42620"/>
          </a:xfrm>
          <a:custGeom>
            <a:rect b="b" l="l" r="r" t="t"/>
            <a:pathLst>
              <a:path extrusionOk="0" h="619" w="1313">
                <a:moveTo>
                  <a:pt x="693" y="0"/>
                </a:moveTo>
                <a:lnTo>
                  <a:pt x="1" y="111"/>
                </a:lnTo>
                <a:lnTo>
                  <a:pt x="1128" y="619"/>
                </a:lnTo>
                <a:cubicBezTo>
                  <a:pt x="1128" y="619"/>
                  <a:pt x="1312" y="365"/>
                  <a:pt x="1055" y="254"/>
                </a:cubicBezTo>
                <a:lnTo>
                  <a:pt x="69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51"/>
          <p:cNvSpPr/>
          <p:nvPr/>
        </p:nvSpPr>
        <p:spPr>
          <a:xfrm>
            <a:off x="3551821" y="1176682"/>
            <a:ext cx="94053" cy="55151"/>
          </a:xfrm>
          <a:custGeom>
            <a:rect b="b" l="l" r="r" t="t"/>
            <a:pathLst>
              <a:path extrusionOk="0" h="801" w="1366">
                <a:moveTo>
                  <a:pt x="791" y="0"/>
                </a:moveTo>
                <a:lnTo>
                  <a:pt x="676" y="160"/>
                </a:lnTo>
                <a:lnTo>
                  <a:pt x="1041" y="418"/>
                </a:lnTo>
                <a:cubicBezTo>
                  <a:pt x="1048" y="421"/>
                  <a:pt x="1052" y="424"/>
                  <a:pt x="1059" y="428"/>
                </a:cubicBezTo>
                <a:cubicBezTo>
                  <a:pt x="1121" y="452"/>
                  <a:pt x="1128" y="484"/>
                  <a:pt x="1131" y="490"/>
                </a:cubicBezTo>
                <a:cubicBezTo>
                  <a:pt x="1139" y="514"/>
                  <a:pt x="1136" y="546"/>
                  <a:pt x="1125" y="570"/>
                </a:cubicBezTo>
                <a:lnTo>
                  <a:pt x="81" y="101"/>
                </a:lnTo>
                <a:lnTo>
                  <a:pt x="1" y="278"/>
                </a:lnTo>
                <a:lnTo>
                  <a:pt x="1131" y="790"/>
                </a:lnTo>
                <a:cubicBezTo>
                  <a:pt x="1142" y="797"/>
                  <a:pt x="1156" y="800"/>
                  <a:pt x="1170" y="800"/>
                </a:cubicBezTo>
                <a:cubicBezTo>
                  <a:pt x="1202" y="800"/>
                  <a:pt x="1232" y="782"/>
                  <a:pt x="1253" y="758"/>
                </a:cubicBezTo>
                <a:cubicBezTo>
                  <a:pt x="1264" y="741"/>
                  <a:pt x="1365" y="591"/>
                  <a:pt x="1323" y="438"/>
                </a:cubicBezTo>
                <a:cubicBezTo>
                  <a:pt x="1306" y="383"/>
                  <a:pt x="1264" y="302"/>
                  <a:pt x="1149" y="251"/>
                </a:cubicBezTo>
                <a:lnTo>
                  <a:pt x="791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51"/>
          <p:cNvSpPr/>
          <p:nvPr/>
        </p:nvSpPr>
        <p:spPr>
          <a:xfrm>
            <a:off x="6548084" y="1849480"/>
            <a:ext cx="171994" cy="232997"/>
          </a:xfrm>
          <a:custGeom>
            <a:rect b="b" l="l" r="r" t="t"/>
            <a:pathLst>
              <a:path extrusionOk="0" h="3384" w="2498">
                <a:moveTo>
                  <a:pt x="1935" y="0"/>
                </a:moveTo>
                <a:cubicBezTo>
                  <a:pt x="1739" y="0"/>
                  <a:pt x="1499" y="58"/>
                  <a:pt x="1245" y="182"/>
                </a:cubicBezTo>
                <a:cubicBezTo>
                  <a:pt x="539" y="527"/>
                  <a:pt x="167" y="1397"/>
                  <a:pt x="163" y="1648"/>
                </a:cubicBezTo>
                <a:cubicBezTo>
                  <a:pt x="156" y="1894"/>
                  <a:pt x="0" y="3383"/>
                  <a:pt x="0" y="3383"/>
                </a:cubicBezTo>
                <a:lnTo>
                  <a:pt x="2042" y="3151"/>
                </a:lnTo>
                <a:cubicBezTo>
                  <a:pt x="2042" y="3151"/>
                  <a:pt x="1952" y="1685"/>
                  <a:pt x="2008" y="1306"/>
                </a:cubicBezTo>
                <a:cubicBezTo>
                  <a:pt x="2067" y="927"/>
                  <a:pt x="2411" y="495"/>
                  <a:pt x="2411" y="495"/>
                </a:cubicBezTo>
                <a:cubicBezTo>
                  <a:pt x="2498" y="182"/>
                  <a:pt x="2284" y="0"/>
                  <a:pt x="193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51"/>
          <p:cNvSpPr/>
          <p:nvPr/>
        </p:nvSpPr>
        <p:spPr>
          <a:xfrm>
            <a:off x="6540372" y="1842526"/>
            <a:ext cx="184043" cy="247594"/>
          </a:xfrm>
          <a:custGeom>
            <a:rect b="b" l="l" r="r" t="t"/>
            <a:pathLst>
              <a:path extrusionOk="0" h="3596" w="2673">
                <a:moveTo>
                  <a:pt x="2043" y="200"/>
                </a:moveTo>
                <a:cubicBezTo>
                  <a:pt x="2189" y="200"/>
                  <a:pt x="2297" y="235"/>
                  <a:pt x="2363" y="287"/>
                </a:cubicBezTo>
                <a:cubicBezTo>
                  <a:pt x="2436" y="350"/>
                  <a:pt x="2457" y="437"/>
                  <a:pt x="2429" y="554"/>
                </a:cubicBezTo>
                <a:cubicBezTo>
                  <a:pt x="2363" y="642"/>
                  <a:pt x="2075" y="1031"/>
                  <a:pt x="2022" y="1394"/>
                </a:cubicBezTo>
                <a:cubicBezTo>
                  <a:pt x="1970" y="1728"/>
                  <a:pt x="2029" y="2830"/>
                  <a:pt x="2046" y="3164"/>
                </a:cubicBezTo>
                <a:lnTo>
                  <a:pt x="223" y="3369"/>
                </a:lnTo>
                <a:cubicBezTo>
                  <a:pt x="262" y="3008"/>
                  <a:pt x="369" y="1961"/>
                  <a:pt x="373" y="1749"/>
                </a:cubicBezTo>
                <a:cubicBezTo>
                  <a:pt x="379" y="1522"/>
                  <a:pt x="742" y="694"/>
                  <a:pt x="1399" y="371"/>
                </a:cubicBezTo>
                <a:cubicBezTo>
                  <a:pt x="1649" y="249"/>
                  <a:pt x="1872" y="200"/>
                  <a:pt x="2043" y="200"/>
                </a:cubicBezTo>
                <a:close/>
                <a:moveTo>
                  <a:pt x="2049" y="0"/>
                </a:moveTo>
                <a:cubicBezTo>
                  <a:pt x="1831" y="0"/>
                  <a:pt x="1574" y="65"/>
                  <a:pt x="1312" y="193"/>
                </a:cubicBezTo>
                <a:cubicBezTo>
                  <a:pt x="578" y="551"/>
                  <a:pt x="182" y="1442"/>
                  <a:pt x="175" y="1744"/>
                </a:cubicBezTo>
                <a:cubicBezTo>
                  <a:pt x="167" y="1985"/>
                  <a:pt x="15" y="3456"/>
                  <a:pt x="15" y="3474"/>
                </a:cubicBezTo>
                <a:lnTo>
                  <a:pt x="0" y="3596"/>
                </a:lnTo>
                <a:lnTo>
                  <a:pt x="2258" y="3342"/>
                </a:lnTo>
                <a:lnTo>
                  <a:pt x="2252" y="3247"/>
                </a:lnTo>
                <a:cubicBezTo>
                  <a:pt x="2252" y="3231"/>
                  <a:pt x="2161" y="1786"/>
                  <a:pt x="2216" y="1425"/>
                </a:cubicBezTo>
                <a:cubicBezTo>
                  <a:pt x="2269" y="1073"/>
                  <a:pt x="2596" y="666"/>
                  <a:pt x="2600" y="659"/>
                </a:cubicBezTo>
                <a:lnTo>
                  <a:pt x="2617" y="625"/>
                </a:lnTo>
                <a:cubicBezTo>
                  <a:pt x="2672" y="423"/>
                  <a:pt x="2627" y="249"/>
                  <a:pt x="2488" y="134"/>
                </a:cubicBezTo>
                <a:cubicBezTo>
                  <a:pt x="2381" y="44"/>
                  <a:pt x="2228" y="0"/>
                  <a:pt x="2049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51"/>
          <p:cNvSpPr/>
          <p:nvPr/>
        </p:nvSpPr>
        <p:spPr>
          <a:xfrm>
            <a:off x="6562474" y="1939883"/>
            <a:ext cx="118839" cy="125312"/>
          </a:xfrm>
          <a:custGeom>
            <a:rect b="b" l="l" r="r" t="t"/>
            <a:pathLst>
              <a:path extrusionOk="0" h="1820" w="1726">
                <a:moveTo>
                  <a:pt x="640" y="1"/>
                </a:moveTo>
                <a:cubicBezTo>
                  <a:pt x="577" y="1"/>
                  <a:pt x="532" y="4"/>
                  <a:pt x="514" y="21"/>
                </a:cubicBezTo>
                <a:cubicBezTo>
                  <a:pt x="490" y="42"/>
                  <a:pt x="455" y="87"/>
                  <a:pt x="418" y="142"/>
                </a:cubicBezTo>
                <a:cubicBezTo>
                  <a:pt x="334" y="261"/>
                  <a:pt x="215" y="428"/>
                  <a:pt x="38" y="553"/>
                </a:cubicBezTo>
                <a:cubicBezTo>
                  <a:pt x="28" y="672"/>
                  <a:pt x="13" y="825"/>
                  <a:pt x="0" y="988"/>
                </a:cubicBezTo>
                <a:cubicBezTo>
                  <a:pt x="195" y="943"/>
                  <a:pt x="448" y="891"/>
                  <a:pt x="647" y="852"/>
                </a:cubicBezTo>
                <a:cubicBezTo>
                  <a:pt x="1019" y="786"/>
                  <a:pt x="1190" y="717"/>
                  <a:pt x="1190" y="717"/>
                </a:cubicBezTo>
                <a:lnTo>
                  <a:pt x="1190" y="717"/>
                </a:lnTo>
                <a:lnTo>
                  <a:pt x="1127" y="1820"/>
                </a:lnTo>
                <a:lnTo>
                  <a:pt x="1725" y="1750"/>
                </a:lnTo>
                <a:cubicBezTo>
                  <a:pt x="1712" y="1462"/>
                  <a:pt x="1666" y="602"/>
                  <a:pt x="1683" y="157"/>
                </a:cubicBezTo>
                <a:lnTo>
                  <a:pt x="1683" y="157"/>
                </a:lnTo>
                <a:cubicBezTo>
                  <a:pt x="1656" y="160"/>
                  <a:pt x="1624" y="163"/>
                  <a:pt x="1597" y="163"/>
                </a:cubicBezTo>
                <a:cubicBezTo>
                  <a:pt x="1555" y="163"/>
                  <a:pt x="1513" y="157"/>
                  <a:pt x="1478" y="147"/>
                </a:cubicBezTo>
                <a:cubicBezTo>
                  <a:pt x="1207" y="66"/>
                  <a:pt x="835" y="1"/>
                  <a:pt x="640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51"/>
          <p:cNvSpPr/>
          <p:nvPr/>
        </p:nvSpPr>
        <p:spPr>
          <a:xfrm>
            <a:off x="6555244" y="1949178"/>
            <a:ext cx="133436" cy="122489"/>
          </a:xfrm>
          <a:custGeom>
            <a:rect b="b" l="l" r="r" t="t"/>
            <a:pathLst>
              <a:path extrusionOk="0" h="1779" w="1938">
                <a:moveTo>
                  <a:pt x="143" y="418"/>
                </a:moveTo>
                <a:lnTo>
                  <a:pt x="143" y="418"/>
                </a:lnTo>
                <a:cubicBezTo>
                  <a:pt x="112" y="439"/>
                  <a:pt x="73" y="463"/>
                  <a:pt x="38" y="481"/>
                </a:cubicBezTo>
                <a:cubicBezTo>
                  <a:pt x="28" y="596"/>
                  <a:pt x="14" y="731"/>
                  <a:pt x="1" y="874"/>
                </a:cubicBezTo>
                <a:cubicBezTo>
                  <a:pt x="35" y="868"/>
                  <a:pt x="67" y="860"/>
                  <a:pt x="105" y="853"/>
                </a:cubicBezTo>
                <a:cubicBezTo>
                  <a:pt x="118" y="690"/>
                  <a:pt x="133" y="537"/>
                  <a:pt x="143" y="418"/>
                </a:cubicBezTo>
                <a:close/>
                <a:moveTo>
                  <a:pt x="1889" y="1"/>
                </a:moveTo>
                <a:cubicBezTo>
                  <a:pt x="1854" y="12"/>
                  <a:pt x="1823" y="18"/>
                  <a:pt x="1788" y="22"/>
                </a:cubicBezTo>
                <a:cubicBezTo>
                  <a:pt x="1771" y="467"/>
                  <a:pt x="1817" y="1327"/>
                  <a:pt x="1830" y="1615"/>
                </a:cubicBezTo>
                <a:lnTo>
                  <a:pt x="1232" y="1685"/>
                </a:lnTo>
                <a:lnTo>
                  <a:pt x="1225" y="1772"/>
                </a:lnTo>
                <a:cubicBezTo>
                  <a:pt x="1225" y="1772"/>
                  <a:pt x="1242" y="1775"/>
                  <a:pt x="1270" y="1779"/>
                </a:cubicBezTo>
                <a:lnTo>
                  <a:pt x="1938" y="1703"/>
                </a:lnTo>
                <a:cubicBezTo>
                  <a:pt x="1938" y="1703"/>
                  <a:pt x="1862" y="516"/>
                  <a:pt x="1889" y="1"/>
                </a:cubicBezTo>
                <a:close/>
              </a:path>
            </a:pathLst>
          </a:custGeom>
          <a:solidFill>
            <a:srgbClr val="2A2B0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51"/>
          <p:cNvSpPr/>
          <p:nvPr/>
        </p:nvSpPr>
        <p:spPr>
          <a:xfrm>
            <a:off x="6429452" y="1678590"/>
            <a:ext cx="397417" cy="306462"/>
          </a:xfrm>
          <a:custGeom>
            <a:rect b="b" l="l" r="r" t="t"/>
            <a:pathLst>
              <a:path extrusionOk="0" h="4451" w="5772">
                <a:moveTo>
                  <a:pt x="2557" y="0"/>
                </a:moveTo>
                <a:cubicBezTo>
                  <a:pt x="1963" y="0"/>
                  <a:pt x="1410" y="263"/>
                  <a:pt x="1104" y="897"/>
                </a:cubicBezTo>
                <a:cubicBezTo>
                  <a:pt x="919" y="1283"/>
                  <a:pt x="801" y="1537"/>
                  <a:pt x="752" y="1760"/>
                </a:cubicBezTo>
                <a:cubicBezTo>
                  <a:pt x="588" y="1861"/>
                  <a:pt x="164" y="2126"/>
                  <a:pt x="77" y="2198"/>
                </a:cubicBezTo>
                <a:cubicBezTo>
                  <a:pt x="1" y="2264"/>
                  <a:pt x="279" y="2460"/>
                  <a:pt x="429" y="2553"/>
                </a:cubicBezTo>
                <a:cubicBezTo>
                  <a:pt x="137" y="3266"/>
                  <a:pt x="182" y="4021"/>
                  <a:pt x="265" y="4192"/>
                </a:cubicBezTo>
                <a:cubicBezTo>
                  <a:pt x="361" y="4383"/>
                  <a:pt x="697" y="4450"/>
                  <a:pt x="1049" y="4450"/>
                </a:cubicBezTo>
                <a:cubicBezTo>
                  <a:pt x="1236" y="4450"/>
                  <a:pt x="1428" y="4431"/>
                  <a:pt x="1590" y="4401"/>
                </a:cubicBezTo>
                <a:cubicBezTo>
                  <a:pt x="2061" y="4317"/>
                  <a:pt x="2248" y="3865"/>
                  <a:pt x="2377" y="3743"/>
                </a:cubicBezTo>
                <a:cubicBezTo>
                  <a:pt x="2412" y="3710"/>
                  <a:pt x="2488" y="3697"/>
                  <a:pt x="2583" y="3697"/>
                </a:cubicBezTo>
                <a:cubicBezTo>
                  <a:pt x="2845" y="3697"/>
                  <a:pt x="3262" y="3794"/>
                  <a:pt x="3438" y="3847"/>
                </a:cubicBezTo>
                <a:cubicBezTo>
                  <a:pt x="3465" y="3855"/>
                  <a:pt x="3497" y="3859"/>
                  <a:pt x="3531" y="3859"/>
                </a:cubicBezTo>
                <a:cubicBezTo>
                  <a:pt x="3800" y="3859"/>
                  <a:pt x="4266" y="3624"/>
                  <a:pt x="4562" y="3232"/>
                </a:cubicBezTo>
                <a:cubicBezTo>
                  <a:pt x="5772" y="1637"/>
                  <a:pt x="4038" y="0"/>
                  <a:pt x="25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51"/>
          <p:cNvSpPr/>
          <p:nvPr/>
        </p:nvSpPr>
        <p:spPr>
          <a:xfrm>
            <a:off x="6426836" y="1671774"/>
            <a:ext cx="360581" cy="320164"/>
          </a:xfrm>
          <a:custGeom>
            <a:rect b="b" l="l" r="r" t="t"/>
            <a:pathLst>
              <a:path extrusionOk="0" h="4650" w="5237">
                <a:moveTo>
                  <a:pt x="2596" y="200"/>
                </a:moveTo>
                <a:cubicBezTo>
                  <a:pt x="3441" y="200"/>
                  <a:pt x="4360" y="756"/>
                  <a:pt x="4732" y="1501"/>
                </a:cubicBezTo>
                <a:cubicBezTo>
                  <a:pt x="4938" y="1911"/>
                  <a:pt x="5070" y="2551"/>
                  <a:pt x="4523" y="3272"/>
                </a:cubicBezTo>
                <a:cubicBezTo>
                  <a:pt x="4239" y="3647"/>
                  <a:pt x="3795" y="3861"/>
                  <a:pt x="3571" y="3861"/>
                </a:cubicBezTo>
                <a:cubicBezTo>
                  <a:pt x="3546" y="3861"/>
                  <a:pt x="3523" y="3858"/>
                  <a:pt x="3504" y="3853"/>
                </a:cubicBezTo>
                <a:cubicBezTo>
                  <a:pt x="3497" y="3850"/>
                  <a:pt x="2986" y="3698"/>
                  <a:pt x="2634" y="3698"/>
                </a:cubicBezTo>
                <a:cubicBezTo>
                  <a:pt x="2509" y="3698"/>
                  <a:pt x="2404" y="3717"/>
                  <a:pt x="2349" y="3769"/>
                </a:cubicBezTo>
                <a:cubicBezTo>
                  <a:pt x="2311" y="3807"/>
                  <a:pt x="2272" y="3859"/>
                  <a:pt x="2227" y="3922"/>
                </a:cubicBezTo>
                <a:cubicBezTo>
                  <a:pt x="2099" y="4103"/>
                  <a:pt x="1924" y="4346"/>
                  <a:pt x="1611" y="4402"/>
                </a:cubicBezTo>
                <a:cubicBezTo>
                  <a:pt x="1443" y="4433"/>
                  <a:pt x="1263" y="4449"/>
                  <a:pt x="1094" y="4449"/>
                </a:cubicBezTo>
                <a:cubicBezTo>
                  <a:pt x="756" y="4449"/>
                  <a:pt x="460" y="4385"/>
                  <a:pt x="390" y="4245"/>
                </a:cubicBezTo>
                <a:cubicBezTo>
                  <a:pt x="331" y="4124"/>
                  <a:pt x="268" y="3404"/>
                  <a:pt x="561" y="2690"/>
                </a:cubicBezTo>
                <a:lnTo>
                  <a:pt x="592" y="2614"/>
                </a:lnTo>
                <a:lnTo>
                  <a:pt x="519" y="2569"/>
                </a:lnTo>
                <a:cubicBezTo>
                  <a:pt x="345" y="2457"/>
                  <a:pt x="258" y="2381"/>
                  <a:pt x="220" y="2342"/>
                </a:cubicBezTo>
                <a:cubicBezTo>
                  <a:pt x="317" y="2273"/>
                  <a:pt x="543" y="2127"/>
                  <a:pt x="843" y="1942"/>
                </a:cubicBezTo>
                <a:lnTo>
                  <a:pt x="877" y="1921"/>
                </a:lnTo>
                <a:lnTo>
                  <a:pt x="888" y="1880"/>
                </a:lnTo>
                <a:cubicBezTo>
                  <a:pt x="933" y="1668"/>
                  <a:pt x="1047" y="1420"/>
                  <a:pt x="1232" y="1038"/>
                </a:cubicBezTo>
                <a:cubicBezTo>
                  <a:pt x="1493" y="502"/>
                  <a:pt x="1973" y="203"/>
                  <a:pt x="2582" y="200"/>
                </a:cubicBezTo>
                <a:close/>
                <a:moveTo>
                  <a:pt x="2582" y="1"/>
                </a:moveTo>
                <a:cubicBezTo>
                  <a:pt x="1890" y="4"/>
                  <a:pt x="1347" y="346"/>
                  <a:pt x="1055" y="954"/>
                </a:cubicBezTo>
                <a:cubicBezTo>
                  <a:pt x="874" y="1323"/>
                  <a:pt x="759" y="1573"/>
                  <a:pt x="703" y="1796"/>
                </a:cubicBezTo>
                <a:cubicBezTo>
                  <a:pt x="480" y="1936"/>
                  <a:pt x="136" y="2151"/>
                  <a:pt x="53" y="2220"/>
                </a:cubicBezTo>
                <a:cubicBezTo>
                  <a:pt x="18" y="2252"/>
                  <a:pt x="0" y="2294"/>
                  <a:pt x="4" y="2336"/>
                </a:cubicBezTo>
                <a:cubicBezTo>
                  <a:pt x="8" y="2381"/>
                  <a:pt x="14" y="2471"/>
                  <a:pt x="345" y="2690"/>
                </a:cubicBezTo>
                <a:cubicBezTo>
                  <a:pt x="80" y="3394"/>
                  <a:pt x="119" y="4138"/>
                  <a:pt x="212" y="4333"/>
                </a:cubicBezTo>
                <a:cubicBezTo>
                  <a:pt x="334" y="4576"/>
                  <a:pt x="718" y="4649"/>
                  <a:pt x="1086" y="4649"/>
                </a:cubicBezTo>
                <a:cubicBezTo>
                  <a:pt x="1294" y="4649"/>
                  <a:pt x="1497" y="4625"/>
                  <a:pt x="1646" y="4597"/>
                </a:cubicBezTo>
                <a:cubicBezTo>
                  <a:pt x="2043" y="4527"/>
                  <a:pt x="2258" y="4221"/>
                  <a:pt x="2388" y="4036"/>
                </a:cubicBezTo>
                <a:cubicBezTo>
                  <a:pt x="2425" y="3981"/>
                  <a:pt x="2460" y="3936"/>
                  <a:pt x="2484" y="3915"/>
                </a:cubicBezTo>
                <a:cubicBezTo>
                  <a:pt x="2504" y="3900"/>
                  <a:pt x="2548" y="3894"/>
                  <a:pt x="2610" y="3894"/>
                </a:cubicBezTo>
                <a:cubicBezTo>
                  <a:pt x="2806" y="3894"/>
                  <a:pt x="3175" y="3961"/>
                  <a:pt x="3448" y="4041"/>
                </a:cubicBezTo>
                <a:cubicBezTo>
                  <a:pt x="3484" y="4051"/>
                  <a:pt x="3524" y="4056"/>
                  <a:pt x="3568" y="4056"/>
                </a:cubicBezTo>
                <a:cubicBezTo>
                  <a:pt x="3877" y="4056"/>
                  <a:pt x="4366" y="3807"/>
                  <a:pt x="4680" y="3389"/>
                </a:cubicBezTo>
                <a:cubicBezTo>
                  <a:pt x="5153" y="2767"/>
                  <a:pt x="5237" y="2064"/>
                  <a:pt x="4909" y="1410"/>
                </a:cubicBezTo>
                <a:cubicBezTo>
                  <a:pt x="4506" y="606"/>
                  <a:pt x="3511" y="1"/>
                  <a:pt x="2596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51"/>
          <p:cNvSpPr/>
          <p:nvPr/>
        </p:nvSpPr>
        <p:spPr>
          <a:xfrm>
            <a:off x="6473999" y="1886178"/>
            <a:ext cx="214682" cy="92056"/>
          </a:xfrm>
          <a:custGeom>
            <a:rect b="b" l="l" r="r" t="t"/>
            <a:pathLst>
              <a:path extrusionOk="0" h="1337" w="3118">
                <a:moveTo>
                  <a:pt x="2234" y="1"/>
                </a:moveTo>
                <a:cubicBezTo>
                  <a:pt x="2234" y="1"/>
                  <a:pt x="2269" y="171"/>
                  <a:pt x="1932" y="307"/>
                </a:cubicBezTo>
                <a:cubicBezTo>
                  <a:pt x="1591" y="442"/>
                  <a:pt x="1521" y="342"/>
                  <a:pt x="1420" y="582"/>
                </a:cubicBezTo>
                <a:cubicBezTo>
                  <a:pt x="1319" y="818"/>
                  <a:pt x="1215" y="1089"/>
                  <a:pt x="742" y="1191"/>
                </a:cubicBezTo>
                <a:cubicBezTo>
                  <a:pt x="508" y="1243"/>
                  <a:pt x="227" y="1274"/>
                  <a:pt x="1" y="1295"/>
                </a:cubicBezTo>
                <a:cubicBezTo>
                  <a:pt x="116" y="1323"/>
                  <a:pt x="258" y="1337"/>
                  <a:pt x="412" y="1337"/>
                </a:cubicBezTo>
                <a:cubicBezTo>
                  <a:pt x="579" y="1337"/>
                  <a:pt x="759" y="1319"/>
                  <a:pt x="926" y="1288"/>
                </a:cubicBezTo>
                <a:cubicBezTo>
                  <a:pt x="1239" y="1232"/>
                  <a:pt x="1414" y="989"/>
                  <a:pt x="1542" y="808"/>
                </a:cubicBezTo>
                <a:cubicBezTo>
                  <a:pt x="1587" y="745"/>
                  <a:pt x="1626" y="693"/>
                  <a:pt x="1664" y="655"/>
                </a:cubicBezTo>
                <a:cubicBezTo>
                  <a:pt x="1719" y="603"/>
                  <a:pt x="1824" y="585"/>
                  <a:pt x="1949" y="585"/>
                </a:cubicBezTo>
                <a:cubicBezTo>
                  <a:pt x="2300" y="585"/>
                  <a:pt x="2812" y="735"/>
                  <a:pt x="2819" y="739"/>
                </a:cubicBezTo>
                <a:cubicBezTo>
                  <a:pt x="2840" y="742"/>
                  <a:pt x="2861" y="745"/>
                  <a:pt x="2888" y="745"/>
                </a:cubicBezTo>
                <a:cubicBezTo>
                  <a:pt x="2923" y="745"/>
                  <a:pt x="2965" y="742"/>
                  <a:pt x="3007" y="731"/>
                </a:cubicBezTo>
                <a:cubicBezTo>
                  <a:pt x="3101" y="488"/>
                  <a:pt x="3118" y="206"/>
                  <a:pt x="3118" y="206"/>
                </a:cubicBezTo>
                <a:lnTo>
                  <a:pt x="2234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51"/>
          <p:cNvSpPr/>
          <p:nvPr/>
        </p:nvSpPr>
        <p:spPr>
          <a:xfrm>
            <a:off x="6457750" y="1926457"/>
            <a:ext cx="223289" cy="58525"/>
          </a:xfrm>
          <a:custGeom>
            <a:rect b="b" l="l" r="r" t="t"/>
            <a:pathLst>
              <a:path extrusionOk="0" h="850" w="3243">
                <a:moveTo>
                  <a:pt x="2185" y="0"/>
                </a:moveTo>
                <a:cubicBezTo>
                  <a:pt x="2060" y="0"/>
                  <a:pt x="1955" y="18"/>
                  <a:pt x="1900" y="70"/>
                </a:cubicBezTo>
                <a:cubicBezTo>
                  <a:pt x="1862" y="108"/>
                  <a:pt x="1823" y="160"/>
                  <a:pt x="1778" y="223"/>
                </a:cubicBezTo>
                <a:cubicBezTo>
                  <a:pt x="1650" y="404"/>
                  <a:pt x="1475" y="647"/>
                  <a:pt x="1162" y="703"/>
                </a:cubicBezTo>
                <a:cubicBezTo>
                  <a:pt x="995" y="734"/>
                  <a:pt x="815" y="752"/>
                  <a:pt x="648" y="752"/>
                </a:cubicBezTo>
                <a:cubicBezTo>
                  <a:pt x="494" y="752"/>
                  <a:pt x="352" y="738"/>
                  <a:pt x="237" y="710"/>
                </a:cubicBezTo>
                <a:cubicBezTo>
                  <a:pt x="147" y="721"/>
                  <a:pt x="66" y="727"/>
                  <a:pt x="0" y="731"/>
                </a:cubicBezTo>
                <a:cubicBezTo>
                  <a:pt x="153" y="818"/>
                  <a:pt x="394" y="849"/>
                  <a:pt x="644" y="849"/>
                </a:cubicBezTo>
                <a:cubicBezTo>
                  <a:pt x="828" y="849"/>
                  <a:pt x="1020" y="832"/>
                  <a:pt x="1179" y="801"/>
                </a:cubicBezTo>
                <a:cubicBezTo>
                  <a:pt x="1650" y="717"/>
                  <a:pt x="1837" y="265"/>
                  <a:pt x="1966" y="143"/>
                </a:cubicBezTo>
                <a:cubicBezTo>
                  <a:pt x="2001" y="108"/>
                  <a:pt x="2077" y="98"/>
                  <a:pt x="2171" y="98"/>
                </a:cubicBezTo>
                <a:cubicBezTo>
                  <a:pt x="2432" y="98"/>
                  <a:pt x="2849" y="196"/>
                  <a:pt x="3027" y="247"/>
                </a:cubicBezTo>
                <a:cubicBezTo>
                  <a:pt x="3052" y="254"/>
                  <a:pt x="3079" y="258"/>
                  <a:pt x="3111" y="258"/>
                </a:cubicBezTo>
                <a:cubicBezTo>
                  <a:pt x="3135" y="258"/>
                  <a:pt x="3166" y="254"/>
                  <a:pt x="3198" y="251"/>
                </a:cubicBezTo>
                <a:cubicBezTo>
                  <a:pt x="3215" y="216"/>
                  <a:pt x="3229" y="181"/>
                  <a:pt x="3243" y="146"/>
                </a:cubicBezTo>
                <a:lnTo>
                  <a:pt x="3243" y="146"/>
                </a:lnTo>
                <a:cubicBezTo>
                  <a:pt x="3201" y="157"/>
                  <a:pt x="3159" y="160"/>
                  <a:pt x="3124" y="160"/>
                </a:cubicBezTo>
                <a:cubicBezTo>
                  <a:pt x="3097" y="160"/>
                  <a:pt x="3076" y="157"/>
                  <a:pt x="3055" y="154"/>
                </a:cubicBezTo>
                <a:cubicBezTo>
                  <a:pt x="3048" y="150"/>
                  <a:pt x="2536" y="0"/>
                  <a:pt x="2185" y="0"/>
                </a:cubicBezTo>
                <a:close/>
              </a:path>
            </a:pathLst>
          </a:custGeom>
          <a:solidFill>
            <a:srgbClr val="2A2B0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51"/>
          <p:cNvSpPr/>
          <p:nvPr/>
        </p:nvSpPr>
        <p:spPr>
          <a:xfrm>
            <a:off x="6500645" y="1798254"/>
            <a:ext cx="17971" cy="24580"/>
          </a:xfrm>
          <a:custGeom>
            <a:rect b="b" l="l" r="r" t="t"/>
            <a:pathLst>
              <a:path extrusionOk="0" h="357" w="261">
                <a:moveTo>
                  <a:pt x="189" y="0"/>
                </a:moveTo>
                <a:cubicBezTo>
                  <a:pt x="143" y="0"/>
                  <a:pt x="82" y="56"/>
                  <a:pt x="45" y="140"/>
                </a:cubicBezTo>
                <a:cubicBezTo>
                  <a:pt x="0" y="234"/>
                  <a:pt x="4" y="328"/>
                  <a:pt x="52" y="352"/>
                </a:cubicBezTo>
                <a:cubicBezTo>
                  <a:pt x="59" y="355"/>
                  <a:pt x="66" y="357"/>
                  <a:pt x="73" y="357"/>
                </a:cubicBezTo>
                <a:cubicBezTo>
                  <a:pt x="120" y="357"/>
                  <a:pt x="180" y="301"/>
                  <a:pt x="219" y="216"/>
                </a:cubicBezTo>
                <a:cubicBezTo>
                  <a:pt x="261" y="123"/>
                  <a:pt x="258" y="28"/>
                  <a:pt x="209" y="4"/>
                </a:cubicBezTo>
                <a:cubicBezTo>
                  <a:pt x="203" y="1"/>
                  <a:pt x="196" y="0"/>
                  <a:pt x="189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51"/>
          <p:cNvSpPr/>
          <p:nvPr/>
        </p:nvSpPr>
        <p:spPr>
          <a:xfrm>
            <a:off x="6508976" y="1765412"/>
            <a:ext cx="24030" cy="24098"/>
          </a:xfrm>
          <a:custGeom>
            <a:rect b="b" l="l" r="r" t="t"/>
            <a:pathLst>
              <a:path extrusionOk="0" h="350" w="349">
                <a:moveTo>
                  <a:pt x="152" y="1"/>
                </a:moveTo>
                <a:cubicBezTo>
                  <a:pt x="99" y="1"/>
                  <a:pt x="49" y="28"/>
                  <a:pt x="26" y="50"/>
                </a:cubicBezTo>
                <a:cubicBezTo>
                  <a:pt x="5" y="67"/>
                  <a:pt x="0" y="99"/>
                  <a:pt x="21" y="120"/>
                </a:cubicBezTo>
                <a:cubicBezTo>
                  <a:pt x="30" y="131"/>
                  <a:pt x="43" y="136"/>
                  <a:pt x="57" y="136"/>
                </a:cubicBezTo>
                <a:cubicBezTo>
                  <a:pt x="69" y="136"/>
                  <a:pt x="81" y="131"/>
                  <a:pt x="91" y="123"/>
                </a:cubicBezTo>
                <a:cubicBezTo>
                  <a:pt x="91" y="123"/>
                  <a:pt x="120" y="99"/>
                  <a:pt x="148" y="99"/>
                </a:cubicBezTo>
                <a:cubicBezTo>
                  <a:pt x="153" y="99"/>
                  <a:pt x="159" y="100"/>
                  <a:pt x="164" y="102"/>
                </a:cubicBezTo>
                <a:cubicBezTo>
                  <a:pt x="182" y="109"/>
                  <a:pt x="227" y="144"/>
                  <a:pt x="244" y="304"/>
                </a:cubicBezTo>
                <a:cubicBezTo>
                  <a:pt x="248" y="332"/>
                  <a:pt x="268" y="349"/>
                  <a:pt x="297" y="349"/>
                </a:cubicBezTo>
                <a:lnTo>
                  <a:pt x="300" y="349"/>
                </a:lnTo>
                <a:cubicBezTo>
                  <a:pt x="328" y="346"/>
                  <a:pt x="349" y="322"/>
                  <a:pt x="345" y="293"/>
                </a:cubicBezTo>
                <a:cubicBezTo>
                  <a:pt x="324" y="134"/>
                  <a:pt x="276" y="40"/>
                  <a:pt x="199" y="9"/>
                </a:cubicBezTo>
                <a:cubicBezTo>
                  <a:pt x="183" y="3"/>
                  <a:pt x="167" y="1"/>
                  <a:pt x="152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51"/>
          <p:cNvSpPr/>
          <p:nvPr/>
        </p:nvSpPr>
        <p:spPr>
          <a:xfrm>
            <a:off x="6452242" y="1877365"/>
            <a:ext cx="31466" cy="19898"/>
          </a:xfrm>
          <a:custGeom>
            <a:rect b="b" l="l" r="r" t="t"/>
            <a:pathLst>
              <a:path extrusionOk="0" h="289" w="457">
                <a:moveTo>
                  <a:pt x="52" y="0"/>
                </a:moveTo>
                <a:cubicBezTo>
                  <a:pt x="25" y="0"/>
                  <a:pt x="0" y="24"/>
                  <a:pt x="0" y="48"/>
                </a:cubicBezTo>
                <a:cubicBezTo>
                  <a:pt x="0" y="59"/>
                  <a:pt x="7" y="289"/>
                  <a:pt x="407" y="289"/>
                </a:cubicBezTo>
                <a:cubicBezTo>
                  <a:pt x="435" y="289"/>
                  <a:pt x="456" y="268"/>
                  <a:pt x="456" y="241"/>
                </a:cubicBezTo>
                <a:cubicBezTo>
                  <a:pt x="456" y="212"/>
                  <a:pt x="435" y="191"/>
                  <a:pt x="407" y="191"/>
                </a:cubicBezTo>
                <a:cubicBezTo>
                  <a:pt x="111" y="191"/>
                  <a:pt x="101" y="56"/>
                  <a:pt x="101" y="48"/>
                </a:cubicBezTo>
                <a:cubicBezTo>
                  <a:pt x="101" y="21"/>
                  <a:pt x="77" y="0"/>
                  <a:pt x="52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51"/>
          <p:cNvSpPr/>
          <p:nvPr/>
        </p:nvSpPr>
        <p:spPr>
          <a:xfrm>
            <a:off x="6336984" y="2773541"/>
            <a:ext cx="347705" cy="1430342"/>
          </a:xfrm>
          <a:custGeom>
            <a:rect b="b" l="l" r="r" t="t"/>
            <a:pathLst>
              <a:path extrusionOk="0" h="20774" w="5050">
                <a:moveTo>
                  <a:pt x="1243" y="0"/>
                </a:moveTo>
                <a:lnTo>
                  <a:pt x="1086" y="1931"/>
                </a:lnTo>
                <a:cubicBezTo>
                  <a:pt x="1086" y="1931"/>
                  <a:pt x="1" y="9644"/>
                  <a:pt x="53" y="10531"/>
                </a:cubicBezTo>
                <a:cubicBezTo>
                  <a:pt x="105" y="11419"/>
                  <a:pt x="220" y="20565"/>
                  <a:pt x="220" y="20565"/>
                </a:cubicBezTo>
                <a:lnTo>
                  <a:pt x="1525" y="20774"/>
                </a:lnTo>
                <a:lnTo>
                  <a:pt x="2993" y="10625"/>
                </a:lnTo>
                <a:lnTo>
                  <a:pt x="5049" y="313"/>
                </a:lnTo>
                <a:lnTo>
                  <a:pt x="1243" y="0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51"/>
          <p:cNvSpPr/>
          <p:nvPr/>
        </p:nvSpPr>
        <p:spPr>
          <a:xfrm>
            <a:off x="6330030" y="2766036"/>
            <a:ext cx="362990" cy="1445765"/>
          </a:xfrm>
          <a:custGeom>
            <a:rect b="b" l="l" r="r" t="t"/>
            <a:pathLst>
              <a:path extrusionOk="0" h="20998" w="5272">
                <a:moveTo>
                  <a:pt x="1435" y="217"/>
                </a:moveTo>
                <a:lnTo>
                  <a:pt x="5032" y="512"/>
                </a:lnTo>
                <a:lnTo>
                  <a:pt x="2996" y="10720"/>
                </a:lnTo>
                <a:lnTo>
                  <a:pt x="1542" y="20768"/>
                </a:lnTo>
                <a:lnTo>
                  <a:pt x="422" y="20591"/>
                </a:lnTo>
                <a:cubicBezTo>
                  <a:pt x="408" y="19669"/>
                  <a:pt x="300" y="11468"/>
                  <a:pt x="251" y="10633"/>
                </a:cubicBezTo>
                <a:cubicBezTo>
                  <a:pt x="203" y="9767"/>
                  <a:pt x="1274" y="2130"/>
                  <a:pt x="1284" y="2046"/>
                </a:cubicBezTo>
                <a:lnTo>
                  <a:pt x="1435" y="217"/>
                </a:lnTo>
                <a:close/>
                <a:moveTo>
                  <a:pt x="1253" y="0"/>
                </a:moveTo>
                <a:lnTo>
                  <a:pt x="1086" y="2025"/>
                </a:lnTo>
                <a:cubicBezTo>
                  <a:pt x="1045" y="2338"/>
                  <a:pt x="1" y="9760"/>
                  <a:pt x="53" y="10643"/>
                </a:cubicBezTo>
                <a:cubicBezTo>
                  <a:pt x="105" y="11520"/>
                  <a:pt x="224" y="20583"/>
                  <a:pt x="224" y="20674"/>
                </a:cubicBezTo>
                <a:lnTo>
                  <a:pt x="224" y="20758"/>
                </a:lnTo>
                <a:lnTo>
                  <a:pt x="1709" y="20997"/>
                </a:lnTo>
                <a:lnTo>
                  <a:pt x="3191" y="10755"/>
                </a:lnTo>
                <a:lnTo>
                  <a:pt x="5247" y="439"/>
                </a:lnTo>
                <a:lnTo>
                  <a:pt x="5271" y="331"/>
                </a:lnTo>
                <a:lnTo>
                  <a:pt x="1253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51"/>
          <p:cNvSpPr/>
          <p:nvPr/>
        </p:nvSpPr>
        <p:spPr>
          <a:xfrm>
            <a:off x="6405767" y="3257845"/>
            <a:ext cx="135639" cy="918561"/>
          </a:xfrm>
          <a:custGeom>
            <a:rect b="b" l="l" r="r" t="t"/>
            <a:pathLst>
              <a:path extrusionOk="0" h="13341" w="1970">
                <a:moveTo>
                  <a:pt x="1823" y="1"/>
                </a:moveTo>
                <a:cubicBezTo>
                  <a:pt x="1817" y="28"/>
                  <a:pt x="1316" y="2965"/>
                  <a:pt x="943" y="4391"/>
                </a:cubicBezTo>
                <a:cubicBezTo>
                  <a:pt x="564" y="5842"/>
                  <a:pt x="564" y="7314"/>
                  <a:pt x="564" y="8869"/>
                </a:cubicBezTo>
                <a:cubicBezTo>
                  <a:pt x="564" y="10413"/>
                  <a:pt x="7" y="13284"/>
                  <a:pt x="1" y="13312"/>
                </a:cubicBezTo>
                <a:lnTo>
                  <a:pt x="147" y="13340"/>
                </a:lnTo>
                <a:cubicBezTo>
                  <a:pt x="153" y="13312"/>
                  <a:pt x="714" y="10428"/>
                  <a:pt x="714" y="8869"/>
                </a:cubicBezTo>
                <a:cubicBezTo>
                  <a:pt x="714" y="7321"/>
                  <a:pt x="714" y="5863"/>
                  <a:pt x="1089" y="4426"/>
                </a:cubicBezTo>
                <a:cubicBezTo>
                  <a:pt x="1462" y="2996"/>
                  <a:pt x="1963" y="53"/>
                  <a:pt x="1970" y="25"/>
                </a:cubicBezTo>
                <a:lnTo>
                  <a:pt x="1823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51"/>
          <p:cNvSpPr/>
          <p:nvPr/>
        </p:nvSpPr>
        <p:spPr>
          <a:xfrm>
            <a:off x="6457957" y="2707168"/>
            <a:ext cx="373800" cy="1510142"/>
          </a:xfrm>
          <a:custGeom>
            <a:rect b="b" l="l" r="r" t="t"/>
            <a:pathLst>
              <a:path extrusionOk="0" h="21933" w="5429">
                <a:moveTo>
                  <a:pt x="3594" y="1"/>
                </a:moveTo>
                <a:cubicBezTo>
                  <a:pt x="3189" y="1"/>
                  <a:pt x="2649" y="218"/>
                  <a:pt x="2133" y="487"/>
                </a:cubicBezTo>
                <a:lnTo>
                  <a:pt x="1" y="3869"/>
                </a:lnTo>
                <a:lnTo>
                  <a:pt x="999" y="4773"/>
                </a:lnTo>
                <a:cubicBezTo>
                  <a:pt x="999" y="4773"/>
                  <a:pt x="1490" y="12111"/>
                  <a:pt x="1803" y="12633"/>
                </a:cubicBezTo>
                <a:cubicBezTo>
                  <a:pt x="2116" y="13155"/>
                  <a:pt x="4123" y="21724"/>
                  <a:pt x="4123" y="21724"/>
                </a:cubicBezTo>
                <a:lnTo>
                  <a:pt x="5428" y="21933"/>
                </a:lnTo>
                <a:lnTo>
                  <a:pt x="4555" y="11781"/>
                </a:lnTo>
                <a:lnTo>
                  <a:pt x="4075" y="3365"/>
                </a:lnTo>
                <a:cubicBezTo>
                  <a:pt x="4075" y="3365"/>
                  <a:pt x="4701" y="1538"/>
                  <a:pt x="4179" y="338"/>
                </a:cubicBezTo>
                <a:cubicBezTo>
                  <a:pt x="4075" y="97"/>
                  <a:pt x="3864" y="1"/>
                  <a:pt x="3594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51"/>
          <p:cNvSpPr/>
          <p:nvPr/>
        </p:nvSpPr>
        <p:spPr>
          <a:xfrm>
            <a:off x="6453413" y="2700489"/>
            <a:ext cx="385781" cy="1525014"/>
          </a:xfrm>
          <a:custGeom>
            <a:rect b="b" l="l" r="r" t="t"/>
            <a:pathLst>
              <a:path extrusionOk="0" h="22149" w="5603">
                <a:moveTo>
                  <a:pt x="3661" y="0"/>
                </a:moveTo>
                <a:cubicBezTo>
                  <a:pt x="3289" y="0"/>
                  <a:pt x="2784" y="167"/>
                  <a:pt x="2154" y="497"/>
                </a:cubicBezTo>
                <a:lnTo>
                  <a:pt x="2244" y="671"/>
                </a:lnTo>
                <a:cubicBezTo>
                  <a:pt x="2846" y="357"/>
                  <a:pt x="3327" y="197"/>
                  <a:pt x="3661" y="197"/>
                </a:cubicBezTo>
                <a:cubicBezTo>
                  <a:pt x="3752" y="197"/>
                  <a:pt x="3833" y="209"/>
                  <a:pt x="3901" y="233"/>
                </a:cubicBezTo>
                <a:cubicBezTo>
                  <a:pt x="4019" y="274"/>
                  <a:pt x="4102" y="355"/>
                  <a:pt x="4155" y="472"/>
                </a:cubicBezTo>
                <a:cubicBezTo>
                  <a:pt x="4656" y="1625"/>
                  <a:pt x="4054" y="3409"/>
                  <a:pt x="4047" y="3430"/>
                </a:cubicBezTo>
                <a:lnTo>
                  <a:pt x="4043" y="3447"/>
                </a:lnTo>
                <a:lnTo>
                  <a:pt x="4520" y="11884"/>
                </a:lnTo>
                <a:lnTo>
                  <a:pt x="5383" y="21911"/>
                </a:lnTo>
                <a:lnTo>
                  <a:pt x="4269" y="21734"/>
                </a:lnTo>
                <a:cubicBezTo>
                  <a:pt x="4071" y="20881"/>
                  <a:pt x="2262" y="13189"/>
                  <a:pt x="1956" y="12678"/>
                </a:cubicBezTo>
                <a:cubicBezTo>
                  <a:pt x="1733" y="12308"/>
                  <a:pt x="1361" y="7804"/>
                  <a:pt x="1162" y="4864"/>
                </a:cubicBezTo>
                <a:lnTo>
                  <a:pt x="1159" y="4822"/>
                </a:lnTo>
                <a:lnTo>
                  <a:pt x="136" y="3893"/>
                </a:lnTo>
                <a:lnTo>
                  <a:pt x="1" y="4039"/>
                </a:lnTo>
                <a:lnTo>
                  <a:pt x="968" y="4915"/>
                </a:lnTo>
                <a:cubicBezTo>
                  <a:pt x="1030" y="5837"/>
                  <a:pt x="1472" y="12260"/>
                  <a:pt x="1785" y="12779"/>
                </a:cubicBezTo>
                <a:cubicBezTo>
                  <a:pt x="2036" y="13196"/>
                  <a:pt x="3535" y="19465"/>
                  <a:pt x="4092" y="21845"/>
                </a:cubicBezTo>
                <a:lnTo>
                  <a:pt x="4106" y="21908"/>
                </a:lnTo>
                <a:lnTo>
                  <a:pt x="5602" y="22148"/>
                </a:lnTo>
                <a:lnTo>
                  <a:pt x="5602" y="22148"/>
                </a:lnTo>
                <a:lnTo>
                  <a:pt x="4719" y="11870"/>
                </a:lnTo>
                <a:lnTo>
                  <a:pt x="4242" y="3475"/>
                </a:lnTo>
                <a:cubicBezTo>
                  <a:pt x="4311" y="3266"/>
                  <a:pt x="4847" y="1565"/>
                  <a:pt x="4340" y="396"/>
                </a:cubicBezTo>
                <a:cubicBezTo>
                  <a:pt x="4263" y="226"/>
                  <a:pt x="4137" y="107"/>
                  <a:pt x="3967" y="48"/>
                </a:cubicBezTo>
                <a:cubicBezTo>
                  <a:pt x="3878" y="16"/>
                  <a:pt x="3776" y="0"/>
                  <a:pt x="3661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51"/>
          <p:cNvSpPr/>
          <p:nvPr/>
        </p:nvSpPr>
        <p:spPr>
          <a:xfrm>
            <a:off x="6669056" y="3179767"/>
            <a:ext cx="131784" cy="991751"/>
          </a:xfrm>
          <a:custGeom>
            <a:rect b="b" l="l" r="r" t="t"/>
            <a:pathLst>
              <a:path extrusionOk="0" h="14404" w="1914">
                <a:moveTo>
                  <a:pt x="150" y="0"/>
                </a:moveTo>
                <a:lnTo>
                  <a:pt x="0" y="3"/>
                </a:lnTo>
                <a:cubicBezTo>
                  <a:pt x="24" y="1524"/>
                  <a:pt x="150" y="2645"/>
                  <a:pt x="386" y="3427"/>
                </a:cubicBezTo>
                <a:cubicBezTo>
                  <a:pt x="540" y="3935"/>
                  <a:pt x="522" y="4840"/>
                  <a:pt x="511" y="5438"/>
                </a:cubicBezTo>
                <a:cubicBezTo>
                  <a:pt x="511" y="5570"/>
                  <a:pt x="508" y="5692"/>
                  <a:pt x="508" y="5793"/>
                </a:cubicBezTo>
                <a:cubicBezTo>
                  <a:pt x="508" y="5929"/>
                  <a:pt x="494" y="5985"/>
                  <a:pt x="480" y="6041"/>
                </a:cubicBezTo>
                <a:cubicBezTo>
                  <a:pt x="431" y="6214"/>
                  <a:pt x="400" y="6329"/>
                  <a:pt x="824" y="8260"/>
                </a:cubicBezTo>
                <a:cubicBezTo>
                  <a:pt x="1381" y="10800"/>
                  <a:pt x="1760" y="14370"/>
                  <a:pt x="1764" y="14404"/>
                </a:cubicBezTo>
                <a:lnTo>
                  <a:pt x="1913" y="14391"/>
                </a:lnTo>
                <a:cubicBezTo>
                  <a:pt x="1910" y="14355"/>
                  <a:pt x="1531" y="10775"/>
                  <a:pt x="970" y="8228"/>
                </a:cubicBezTo>
                <a:cubicBezTo>
                  <a:pt x="553" y="6333"/>
                  <a:pt x="585" y="6221"/>
                  <a:pt x="623" y="6078"/>
                </a:cubicBezTo>
                <a:cubicBezTo>
                  <a:pt x="640" y="6015"/>
                  <a:pt x="657" y="5950"/>
                  <a:pt x="657" y="5793"/>
                </a:cubicBezTo>
                <a:cubicBezTo>
                  <a:pt x="657" y="5692"/>
                  <a:pt x="661" y="5574"/>
                  <a:pt x="661" y="5438"/>
                </a:cubicBezTo>
                <a:cubicBezTo>
                  <a:pt x="671" y="4833"/>
                  <a:pt x="686" y="3915"/>
                  <a:pt x="529" y="3385"/>
                </a:cubicBezTo>
                <a:cubicBezTo>
                  <a:pt x="296" y="2613"/>
                  <a:pt x="174" y="1506"/>
                  <a:pt x="150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51"/>
          <p:cNvSpPr/>
          <p:nvPr/>
        </p:nvSpPr>
        <p:spPr>
          <a:xfrm>
            <a:off x="6669056" y="2881776"/>
            <a:ext cx="14872" cy="231482"/>
          </a:xfrm>
          <a:custGeom>
            <a:rect b="b" l="l" r="r" t="t"/>
            <a:pathLst>
              <a:path extrusionOk="0" h="3362" w="216">
                <a:moveTo>
                  <a:pt x="101" y="0"/>
                </a:moveTo>
                <a:lnTo>
                  <a:pt x="13" y="42"/>
                </a:lnTo>
                <a:lnTo>
                  <a:pt x="84" y="73"/>
                </a:lnTo>
                <a:lnTo>
                  <a:pt x="13" y="101"/>
                </a:lnTo>
                <a:cubicBezTo>
                  <a:pt x="21" y="129"/>
                  <a:pt x="59" y="411"/>
                  <a:pt x="7" y="2899"/>
                </a:cubicBezTo>
                <a:cubicBezTo>
                  <a:pt x="3" y="3055"/>
                  <a:pt x="0" y="3212"/>
                  <a:pt x="0" y="3358"/>
                </a:cubicBezTo>
                <a:lnTo>
                  <a:pt x="146" y="3361"/>
                </a:lnTo>
                <a:cubicBezTo>
                  <a:pt x="150" y="3212"/>
                  <a:pt x="153" y="3058"/>
                  <a:pt x="156" y="2902"/>
                </a:cubicBezTo>
                <a:cubicBezTo>
                  <a:pt x="216" y="28"/>
                  <a:pt x="174" y="18"/>
                  <a:pt x="101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51"/>
          <p:cNvSpPr/>
          <p:nvPr/>
        </p:nvSpPr>
        <p:spPr>
          <a:xfrm>
            <a:off x="6452931" y="2843219"/>
            <a:ext cx="32430" cy="137774"/>
          </a:xfrm>
          <a:custGeom>
            <a:rect b="b" l="l" r="r" t="t"/>
            <a:pathLst>
              <a:path extrusionOk="0" h="2001" w="471">
                <a:moveTo>
                  <a:pt x="328" y="0"/>
                </a:moveTo>
                <a:cubicBezTo>
                  <a:pt x="289" y="0"/>
                  <a:pt x="255" y="28"/>
                  <a:pt x="251" y="69"/>
                </a:cubicBezTo>
                <a:lnTo>
                  <a:pt x="209" y="943"/>
                </a:lnTo>
                <a:lnTo>
                  <a:pt x="8" y="1548"/>
                </a:lnTo>
                <a:cubicBezTo>
                  <a:pt x="0" y="1572"/>
                  <a:pt x="8" y="1601"/>
                  <a:pt x="21" y="1618"/>
                </a:cubicBezTo>
                <a:lnTo>
                  <a:pt x="328" y="1976"/>
                </a:lnTo>
                <a:cubicBezTo>
                  <a:pt x="345" y="1994"/>
                  <a:pt x="366" y="2001"/>
                  <a:pt x="387" y="2001"/>
                </a:cubicBezTo>
                <a:cubicBezTo>
                  <a:pt x="404" y="2001"/>
                  <a:pt x="422" y="1997"/>
                  <a:pt x="435" y="1983"/>
                </a:cubicBezTo>
                <a:cubicBezTo>
                  <a:pt x="467" y="1959"/>
                  <a:pt x="470" y="1911"/>
                  <a:pt x="443" y="1879"/>
                </a:cubicBezTo>
                <a:lnTo>
                  <a:pt x="164" y="1556"/>
                </a:lnTo>
                <a:lnTo>
                  <a:pt x="355" y="981"/>
                </a:lnTo>
                <a:cubicBezTo>
                  <a:pt x="355" y="974"/>
                  <a:pt x="359" y="967"/>
                  <a:pt x="359" y="960"/>
                </a:cubicBezTo>
                <a:lnTo>
                  <a:pt x="401" y="77"/>
                </a:lnTo>
                <a:cubicBezTo>
                  <a:pt x="401" y="35"/>
                  <a:pt x="369" y="0"/>
                  <a:pt x="328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51"/>
          <p:cNvSpPr/>
          <p:nvPr/>
        </p:nvSpPr>
        <p:spPr>
          <a:xfrm>
            <a:off x="6442190" y="2879366"/>
            <a:ext cx="137774" cy="36974"/>
          </a:xfrm>
          <a:custGeom>
            <a:rect b="b" l="l" r="r" t="t"/>
            <a:pathLst>
              <a:path extrusionOk="0" h="537" w="2001">
                <a:moveTo>
                  <a:pt x="82" y="0"/>
                </a:moveTo>
                <a:cubicBezTo>
                  <a:pt x="63" y="0"/>
                  <a:pt x="44" y="7"/>
                  <a:pt x="28" y="21"/>
                </a:cubicBezTo>
                <a:cubicBezTo>
                  <a:pt x="0" y="53"/>
                  <a:pt x="0" y="98"/>
                  <a:pt x="28" y="129"/>
                </a:cubicBezTo>
                <a:cubicBezTo>
                  <a:pt x="49" y="146"/>
                  <a:pt x="453" y="536"/>
                  <a:pt x="1441" y="536"/>
                </a:cubicBezTo>
                <a:cubicBezTo>
                  <a:pt x="1590" y="536"/>
                  <a:pt x="1754" y="525"/>
                  <a:pt x="1931" y="505"/>
                </a:cubicBezTo>
                <a:cubicBezTo>
                  <a:pt x="1969" y="501"/>
                  <a:pt x="2001" y="467"/>
                  <a:pt x="1993" y="425"/>
                </a:cubicBezTo>
                <a:cubicBezTo>
                  <a:pt x="1990" y="387"/>
                  <a:pt x="1962" y="358"/>
                  <a:pt x="1925" y="358"/>
                </a:cubicBezTo>
                <a:cubicBezTo>
                  <a:pt x="1921" y="358"/>
                  <a:pt x="1918" y="358"/>
                  <a:pt x="1914" y="358"/>
                </a:cubicBezTo>
                <a:cubicBezTo>
                  <a:pt x="1745" y="378"/>
                  <a:pt x="1590" y="386"/>
                  <a:pt x="1447" y="386"/>
                </a:cubicBezTo>
                <a:cubicBezTo>
                  <a:pt x="519" y="386"/>
                  <a:pt x="139" y="28"/>
                  <a:pt x="135" y="21"/>
                </a:cubicBezTo>
                <a:cubicBezTo>
                  <a:pt x="120" y="7"/>
                  <a:pt x="101" y="0"/>
                  <a:pt x="82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51"/>
          <p:cNvSpPr/>
          <p:nvPr/>
        </p:nvSpPr>
        <p:spPr>
          <a:xfrm>
            <a:off x="6417472" y="2707168"/>
            <a:ext cx="342403" cy="154230"/>
          </a:xfrm>
          <a:custGeom>
            <a:rect b="b" l="l" r="r" t="t"/>
            <a:pathLst>
              <a:path extrusionOk="0" h="2240" w="4973">
                <a:moveTo>
                  <a:pt x="4182" y="1"/>
                </a:moveTo>
                <a:cubicBezTo>
                  <a:pt x="3777" y="1"/>
                  <a:pt x="3237" y="218"/>
                  <a:pt x="2721" y="487"/>
                </a:cubicBezTo>
                <a:lnTo>
                  <a:pt x="2304" y="1148"/>
                </a:lnTo>
                <a:lnTo>
                  <a:pt x="74" y="964"/>
                </a:lnTo>
                <a:lnTo>
                  <a:pt x="1" y="1841"/>
                </a:lnTo>
                <a:cubicBezTo>
                  <a:pt x="363" y="2000"/>
                  <a:pt x="1354" y="2239"/>
                  <a:pt x="2431" y="2239"/>
                </a:cubicBezTo>
                <a:cubicBezTo>
                  <a:pt x="2810" y="2239"/>
                  <a:pt x="3200" y="2210"/>
                  <a:pt x="3577" y="2136"/>
                </a:cubicBezTo>
                <a:cubicBezTo>
                  <a:pt x="4573" y="1941"/>
                  <a:pt x="4632" y="1663"/>
                  <a:pt x="4973" y="1433"/>
                </a:cubicBezTo>
                <a:cubicBezTo>
                  <a:pt x="4969" y="1054"/>
                  <a:pt x="4913" y="672"/>
                  <a:pt x="4767" y="338"/>
                </a:cubicBezTo>
                <a:cubicBezTo>
                  <a:pt x="4663" y="97"/>
                  <a:pt x="4452" y="1"/>
                  <a:pt x="4182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51"/>
          <p:cNvSpPr/>
          <p:nvPr/>
        </p:nvSpPr>
        <p:spPr>
          <a:xfrm>
            <a:off x="6436200" y="2815196"/>
            <a:ext cx="42207" cy="33118"/>
          </a:xfrm>
          <a:custGeom>
            <a:rect b="b" l="l" r="r" t="t"/>
            <a:pathLst>
              <a:path extrusionOk="0" h="481" w="613">
                <a:moveTo>
                  <a:pt x="25" y="0"/>
                </a:moveTo>
                <a:lnTo>
                  <a:pt x="0" y="351"/>
                </a:lnTo>
                <a:lnTo>
                  <a:pt x="567" y="481"/>
                </a:lnTo>
                <a:lnTo>
                  <a:pt x="612" y="25"/>
                </a:lnTo>
                <a:lnTo>
                  <a:pt x="2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51"/>
          <p:cNvSpPr/>
          <p:nvPr/>
        </p:nvSpPr>
        <p:spPr>
          <a:xfrm>
            <a:off x="6430898" y="2809895"/>
            <a:ext cx="53016" cy="44892"/>
          </a:xfrm>
          <a:custGeom>
            <a:rect b="b" l="l" r="r" t="t"/>
            <a:pathLst>
              <a:path extrusionOk="0" h="652" w="770">
                <a:moveTo>
                  <a:pt x="171" y="153"/>
                </a:moveTo>
                <a:lnTo>
                  <a:pt x="606" y="171"/>
                </a:lnTo>
                <a:lnTo>
                  <a:pt x="578" y="467"/>
                </a:lnTo>
                <a:lnTo>
                  <a:pt x="158" y="370"/>
                </a:lnTo>
                <a:lnTo>
                  <a:pt x="171" y="153"/>
                </a:lnTo>
                <a:close/>
                <a:moveTo>
                  <a:pt x="32" y="1"/>
                </a:moveTo>
                <a:lnTo>
                  <a:pt x="1" y="484"/>
                </a:lnTo>
                <a:lnTo>
                  <a:pt x="710" y="651"/>
                </a:lnTo>
                <a:lnTo>
                  <a:pt x="770" y="28"/>
                </a:lnTo>
                <a:lnTo>
                  <a:pt x="32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51"/>
          <p:cNvSpPr/>
          <p:nvPr/>
        </p:nvSpPr>
        <p:spPr>
          <a:xfrm>
            <a:off x="6703551" y="2784488"/>
            <a:ext cx="30020" cy="66443"/>
          </a:xfrm>
          <a:custGeom>
            <a:rect b="b" l="l" r="r" t="t"/>
            <a:pathLst>
              <a:path extrusionOk="0" h="965" w="436">
                <a:moveTo>
                  <a:pt x="289" y="1"/>
                </a:moveTo>
                <a:lnTo>
                  <a:pt x="0" y="98"/>
                </a:lnTo>
                <a:lnTo>
                  <a:pt x="97" y="964"/>
                </a:lnTo>
                <a:lnTo>
                  <a:pt x="435" y="773"/>
                </a:lnTo>
                <a:lnTo>
                  <a:pt x="289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51"/>
          <p:cNvSpPr/>
          <p:nvPr/>
        </p:nvSpPr>
        <p:spPr>
          <a:xfrm>
            <a:off x="6695291" y="2775607"/>
            <a:ext cx="44066" cy="76013"/>
          </a:xfrm>
          <a:custGeom>
            <a:rect b="b" l="l" r="r" t="t"/>
            <a:pathLst>
              <a:path extrusionOk="0" h="1104" w="640">
                <a:moveTo>
                  <a:pt x="473" y="1"/>
                </a:moveTo>
                <a:lnTo>
                  <a:pt x="0" y="158"/>
                </a:lnTo>
                <a:lnTo>
                  <a:pt x="105" y="1104"/>
                </a:lnTo>
                <a:lnTo>
                  <a:pt x="303" y="1083"/>
                </a:lnTo>
                <a:lnTo>
                  <a:pt x="216" y="293"/>
                </a:lnTo>
                <a:lnTo>
                  <a:pt x="320" y="258"/>
                </a:lnTo>
                <a:lnTo>
                  <a:pt x="445" y="919"/>
                </a:lnTo>
                <a:lnTo>
                  <a:pt x="640" y="881"/>
                </a:lnTo>
                <a:lnTo>
                  <a:pt x="473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p51"/>
          <p:cNvSpPr/>
          <p:nvPr/>
        </p:nvSpPr>
        <p:spPr>
          <a:xfrm>
            <a:off x="6544228" y="2801013"/>
            <a:ext cx="46475" cy="69748"/>
          </a:xfrm>
          <a:custGeom>
            <a:rect b="b" l="l" r="r" t="t"/>
            <a:pathLst>
              <a:path extrusionOk="0" h="1013" w="675">
                <a:moveTo>
                  <a:pt x="0" y="1"/>
                </a:moveTo>
                <a:lnTo>
                  <a:pt x="195" y="1013"/>
                </a:lnTo>
                <a:lnTo>
                  <a:pt x="675" y="867"/>
                </a:lnTo>
                <a:lnTo>
                  <a:pt x="484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p51"/>
          <p:cNvSpPr/>
          <p:nvPr/>
        </p:nvSpPr>
        <p:spPr>
          <a:xfrm>
            <a:off x="6536035" y="2794334"/>
            <a:ext cx="61416" cy="77666"/>
          </a:xfrm>
          <a:custGeom>
            <a:rect b="b" l="l" r="r" t="t"/>
            <a:pathLst>
              <a:path extrusionOk="0" h="1128" w="892">
                <a:moveTo>
                  <a:pt x="1" y="0"/>
                </a:moveTo>
                <a:lnTo>
                  <a:pt x="217" y="1128"/>
                </a:lnTo>
                <a:lnTo>
                  <a:pt x="412" y="1092"/>
                </a:lnTo>
                <a:lnTo>
                  <a:pt x="241" y="199"/>
                </a:lnTo>
                <a:lnTo>
                  <a:pt x="523" y="199"/>
                </a:lnTo>
                <a:lnTo>
                  <a:pt x="697" y="988"/>
                </a:lnTo>
                <a:lnTo>
                  <a:pt x="892" y="943"/>
                </a:lnTo>
                <a:lnTo>
                  <a:pt x="683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51"/>
          <p:cNvSpPr/>
          <p:nvPr/>
        </p:nvSpPr>
        <p:spPr>
          <a:xfrm>
            <a:off x="6291474" y="2244828"/>
            <a:ext cx="113400" cy="567069"/>
          </a:xfrm>
          <a:custGeom>
            <a:rect b="b" l="l" r="r" t="t"/>
            <a:pathLst>
              <a:path extrusionOk="0" h="8236" w="1647">
                <a:moveTo>
                  <a:pt x="1646" y="0"/>
                </a:moveTo>
                <a:lnTo>
                  <a:pt x="1646" y="0"/>
                </a:lnTo>
                <a:cubicBezTo>
                  <a:pt x="1646" y="1"/>
                  <a:pt x="1483" y="1100"/>
                  <a:pt x="988" y="2965"/>
                </a:cubicBezTo>
                <a:cubicBezTo>
                  <a:pt x="495" y="4833"/>
                  <a:pt x="1" y="7084"/>
                  <a:pt x="1" y="7084"/>
                </a:cubicBezTo>
                <a:lnTo>
                  <a:pt x="275" y="8235"/>
                </a:lnTo>
                <a:lnTo>
                  <a:pt x="1097" y="7028"/>
                </a:lnTo>
                <a:lnTo>
                  <a:pt x="1646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51"/>
          <p:cNvSpPr/>
          <p:nvPr/>
        </p:nvSpPr>
        <p:spPr>
          <a:xfrm>
            <a:off x="6284520" y="2243864"/>
            <a:ext cx="127308" cy="584558"/>
          </a:xfrm>
          <a:custGeom>
            <a:rect b="b" l="l" r="r" t="t"/>
            <a:pathLst>
              <a:path extrusionOk="0" h="8490" w="1849">
                <a:moveTo>
                  <a:pt x="1521" y="1646"/>
                </a:moveTo>
                <a:lnTo>
                  <a:pt x="1104" y="7007"/>
                </a:lnTo>
                <a:lnTo>
                  <a:pt x="421" y="8009"/>
                </a:lnTo>
                <a:lnTo>
                  <a:pt x="203" y="7094"/>
                </a:lnTo>
                <a:cubicBezTo>
                  <a:pt x="254" y="6858"/>
                  <a:pt x="725" y="4750"/>
                  <a:pt x="1184" y="3003"/>
                </a:cubicBezTo>
                <a:cubicBezTo>
                  <a:pt x="1319" y="2491"/>
                  <a:pt x="1431" y="2036"/>
                  <a:pt x="1521" y="1646"/>
                </a:cubicBezTo>
                <a:close/>
                <a:moveTo>
                  <a:pt x="1650" y="0"/>
                </a:moveTo>
                <a:cubicBezTo>
                  <a:pt x="1650" y="11"/>
                  <a:pt x="1479" y="1113"/>
                  <a:pt x="993" y="2954"/>
                </a:cubicBezTo>
                <a:cubicBezTo>
                  <a:pt x="505" y="4801"/>
                  <a:pt x="8" y="7053"/>
                  <a:pt x="4" y="7073"/>
                </a:cubicBezTo>
                <a:lnTo>
                  <a:pt x="1" y="7098"/>
                </a:lnTo>
                <a:lnTo>
                  <a:pt x="331" y="8490"/>
                </a:lnTo>
                <a:lnTo>
                  <a:pt x="1295" y="7077"/>
                </a:lnTo>
                <a:lnTo>
                  <a:pt x="1848" y="21"/>
                </a:lnTo>
                <a:lnTo>
                  <a:pt x="1650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7" name="Google Shape;817;p51"/>
          <p:cNvSpPr/>
          <p:nvPr/>
        </p:nvSpPr>
        <p:spPr>
          <a:xfrm>
            <a:off x="6404803" y="2085986"/>
            <a:ext cx="272174" cy="158912"/>
          </a:xfrm>
          <a:custGeom>
            <a:rect b="b" l="l" r="r" t="t"/>
            <a:pathLst>
              <a:path extrusionOk="0" h="2308" w="3953">
                <a:moveTo>
                  <a:pt x="3952" y="0"/>
                </a:moveTo>
                <a:lnTo>
                  <a:pt x="1375" y="713"/>
                </a:lnTo>
                <a:cubicBezTo>
                  <a:pt x="1375" y="713"/>
                  <a:pt x="219" y="989"/>
                  <a:pt x="111" y="1538"/>
                </a:cubicBezTo>
                <a:cubicBezTo>
                  <a:pt x="0" y="2088"/>
                  <a:pt x="0" y="2307"/>
                  <a:pt x="0" y="2307"/>
                </a:cubicBezTo>
                <a:lnTo>
                  <a:pt x="1757" y="880"/>
                </a:lnTo>
                <a:lnTo>
                  <a:pt x="3952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51"/>
          <p:cNvSpPr/>
          <p:nvPr/>
        </p:nvSpPr>
        <p:spPr>
          <a:xfrm>
            <a:off x="6398056" y="2079514"/>
            <a:ext cx="281538" cy="179774"/>
          </a:xfrm>
          <a:custGeom>
            <a:rect b="b" l="l" r="r" t="t"/>
            <a:pathLst>
              <a:path extrusionOk="0" h="2611" w="4089">
                <a:moveTo>
                  <a:pt x="2356" y="669"/>
                </a:moveTo>
                <a:lnTo>
                  <a:pt x="1820" y="881"/>
                </a:lnTo>
                <a:lnTo>
                  <a:pt x="217" y="2175"/>
                </a:lnTo>
                <a:cubicBezTo>
                  <a:pt x="234" y="2057"/>
                  <a:pt x="259" y="1883"/>
                  <a:pt x="307" y="1653"/>
                </a:cubicBezTo>
                <a:cubicBezTo>
                  <a:pt x="387" y="1253"/>
                  <a:pt x="1191" y="979"/>
                  <a:pt x="1494" y="905"/>
                </a:cubicBezTo>
                <a:lnTo>
                  <a:pt x="2356" y="669"/>
                </a:lnTo>
                <a:close/>
                <a:moveTo>
                  <a:pt x="4026" y="1"/>
                </a:moveTo>
                <a:lnTo>
                  <a:pt x="1449" y="714"/>
                </a:lnTo>
                <a:cubicBezTo>
                  <a:pt x="1375" y="731"/>
                  <a:pt x="230" y="1013"/>
                  <a:pt x="113" y="1611"/>
                </a:cubicBezTo>
                <a:cubicBezTo>
                  <a:pt x="1" y="2164"/>
                  <a:pt x="1" y="2391"/>
                  <a:pt x="1" y="2401"/>
                </a:cubicBezTo>
                <a:lnTo>
                  <a:pt x="1" y="2610"/>
                </a:lnTo>
                <a:lnTo>
                  <a:pt x="1908" y="1058"/>
                </a:lnTo>
                <a:lnTo>
                  <a:pt x="4089" y="189"/>
                </a:lnTo>
                <a:lnTo>
                  <a:pt x="4026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9" name="Google Shape;819;p51"/>
          <p:cNvSpPr/>
          <p:nvPr/>
        </p:nvSpPr>
        <p:spPr>
          <a:xfrm>
            <a:off x="6379397" y="2077242"/>
            <a:ext cx="416420" cy="747325"/>
          </a:xfrm>
          <a:custGeom>
            <a:rect b="b" l="l" r="r" t="t"/>
            <a:pathLst>
              <a:path extrusionOk="0" h="10854" w="6048">
                <a:moveTo>
                  <a:pt x="4613" y="1"/>
                </a:moveTo>
                <a:cubicBezTo>
                  <a:pt x="3819" y="1"/>
                  <a:pt x="2057" y="416"/>
                  <a:pt x="2057" y="416"/>
                </a:cubicBezTo>
                <a:cubicBezTo>
                  <a:pt x="2057" y="416"/>
                  <a:pt x="1121" y="1477"/>
                  <a:pt x="749" y="1916"/>
                </a:cubicBezTo>
                <a:cubicBezTo>
                  <a:pt x="373" y="2351"/>
                  <a:pt x="373" y="7027"/>
                  <a:pt x="373" y="7716"/>
                </a:cubicBezTo>
                <a:cubicBezTo>
                  <a:pt x="373" y="8401"/>
                  <a:pt x="0" y="10269"/>
                  <a:pt x="623" y="10642"/>
                </a:cubicBezTo>
                <a:cubicBezTo>
                  <a:pt x="857" y="10783"/>
                  <a:pt x="1540" y="10853"/>
                  <a:pt x="2321" y="10853"/>
                </a:cubicBezTo>
                <a:cubicBezTo>
                  <a:pt x="3620" y="10853"/>
                  <a:pt x="5192" y="10658"/>
                  <a:pt x="5425" y="10269"/>
                </a:cubicBezTo>
                <a:cubicBezTo>
                  <a:pt x="5800" y="9646"/>
                  <a:pt x="6047" y="2163"/>
                  <a:pt x="5985" y="1477"/>
                </a:cubicBezTo>
                <a:cubicBezTo>
                  <a:pt x="5922" y="792"/>
                  <a:pt x="5362" y="242"/>
                  <a:pt x="4927" y="44"/>
                </a:cubicBezTo>
                <a:cubicBezTo>
                  <a:pt x="4862" y="14"/>
                  <a:pt x="4752" y="1"/>
                  <a:pt x="461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51"/>
          <p:cNvSpPr/>
          <p:nvPr/>
        </p:nvSpPr>
        <p:spPr>
          <a:xfrm>
            <a:off x="6382289" y="2070632"/>
            <a:ext cx="420482" cy="760682"/>
          </a:xfrm>
          <a:custGeom>
            <a:rect b="b" l="l" r="r" t="t"/>
            <a:pathLst>
              <a:path extrusionOk="0" h="11048" w="6107">
                <a:moveTo>
                  <a:pt x="4576" y="196"/>
                </a:moveTo>
                <a:cubicBezTo>
                  <a:pt x="4698" y="196"/>
                  <a:pt x="4791" y="206"/>
                  <a:pt x="4843" y="231"/>
                </a:cubicBezTo>
                <a:cubicBezTo>
                  <a:pt x="5212" y="401"/>
                  <a:pt x="5782" y="902"/>
                  <a:pt x="5845" y="1583"/>
                </a:cubicBezTo>
                <a:cubicBezTo>
                  <a:pt x="5908" y="2259"/>
                  <a:pt x="5654" y="9718"/>
                  <a:pt x="5299" y="10313"/>
                </a:cubicBezTo>
                <a:cubicBezTo>
                  <a:pt x="5156" y="10553"/>
                  <a:pt x="4262" y="10758"/>
                  <a:pt x="3072" y="10828"/>
                </a:cubicBezTo>
                <a:cubicBezTo>
                  <a:pt x="2802" y="10843"/>
                  <a:pt x="2537" y="10850"/>
                  <a:pt x="2285" y="10850"/>
                </a:cubicBezTo>
                <a:cubicBezTo>
                  <a:pt x="1493" y="10850"/>
                  <a:pt x="840" y="10778"/>
                  <a:pt x="634" y="10654"/>
                </a:cubicBezTo>
                <a:cubicBezTo>
                  <a:pt x="209" y="10400"/>
                  <a:pt x="317" y="9235"/>
                  <a:pt x="387" y="8466"/>
                </a:cubicBezTo>
                <a:cubicBezTo>
                  <a:pt x="411" y="8205"/>
                  <a:pt x="432" y="7975"/>
                  <a:pt x="432" y="7812"/>
                </a:cubicBezTo>
                <a:cubicBezTo>
                  <a:pt x="432" y="4524"/>
                  <a:pt x="564" y="2328"/>
                  <a:pt x="780" y="2074"/>
                </a:cubicBezTo>
                <a:cubicBezTo>
                  <a:pt x="1117" y="1681"/>
                  <a:pt x="1928" y="763"/>
                  <a:pt x="2067" y="602"/>
                </a:cubicBezTo>
                <a:cubicBezTo>
                  <a:pt x="2833" y="423"/>
                  <a:pt x="4016" y="196"/>
                  <a:pt x="4576" y="196"/>
                </a:cubicBezTo>
                <a:close/>
                <a:moveTo>
                  <a:pt x="4568" y="0"/>
                </a:moveTo>
                <a:cubicBezTo>
                  <a:pt x="3786" y="0"/>
                  <a:pt x="2202" y="369"/>
                  <a:pt x="1991" y="419"/>
                </a:cubicBezTo>
                <a:lnTo>
                  <a:pt x="1962" y="425"/>
                </a:lnTo>
                <a:lnTo>
                  <a:pt x="1941" y="450"/>
                </a:lnTo>
                <a:cubicBezTo>
                  <a:pt x="1931" y="460"/>
                  <a:pt x="999" y="1514"/>
                  <a:pt x="630" y="1946"/>
                </a:cubicBezTo>
                <a:cubicBezTo>
                  <a:pt x="282" y="2349"/>
                  <a:pt x="233" y="5794"/>
                  <a:pt x="233" y="7812"/>
                </a:cubicBezTo>
                <a:cubicBezTo>
                  <a:pt x="233" y="7968"/>
                  <a:pt x="212" y="8191"/>
                  <a:pt x="188" y="8448"/>
                </a:cubicBezTo>
                <a:cubicBezTo>
                  <a:pt x="108" y="9318"/>
                  <a:pt x="0" y="10505"/>
                  <a:pt x="533" y="10824"/>
                </a:cubicBezTo>
                <a:cubicBezTo>
                  <a:pt x="801" y="10985"/>
                  <a:pt x="1524" y="11047"/>
                  <a:pt x="2279" y="11047"/>
                </a:cubicBezTo>
                <a:cubicBezTo>
                  <a:pt x="2550" y="11047"/>
                  <a:pt x="2826" y="11040"/>
                  <a:pt x="3083" y="11026"/>
                </a:cubicBezTo>
                <a:cubicBezTo>
                  <a:pt x="3713" y="10988"/>
                  <a:pt x="5206" y="10856"/>
                  <a:pt x="5469" y="10414"/>
                </a:cubicBezTo>
                <a:cubicBezTo>
                  <a:pt x="5853" y="9777"/>
                  <a:pt x="6106" y="2269"/>
                  <a:pt x="6044" y="1567"/>
                </a:cubicBezTo>
                <a:cubicBezTo>
                  <a:pt x="5981" y="881"/>
                  <a:pt x="5431" y="283"/>
                  <a:pt x="4923" y="50"/>
                </a:cubicBezTo>
                <a:cubicBezTo>
                  <a:pt x="4848" y="15"/>
                  <a:pt x="4724" y="0"/>
                  <a:pt x="4568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51"/>
          <p:cNvSpPr/>
          <p:nvPr/>
        </p:nvSpPr>
        <p:spPr>
          <a:xfrm>
            <a:off x="6450039" y="2084058"/>
            <a:ext cx="339030" cy="733555"/>
          </a:xfrm>
          <a:custGeom>
            <a:rect b="b" l="l" r="r" t="t"/>
            <a:pathLst>
              <a:path extrusionOk="0" h="10654" w="4924">
                <a:moveTo>
                  <a:pt x="3560" y="1"/>
                </a:moveTo>
                <a:lnTo>
                  <a:pt x="3466" y="49"/>
                </a:lnTo>
                <a:cubicBezTo>
                  <a:pt x="3466" y="49"/>
                  <a:pt x="4214" y="627"/>
                  <a:pt x="4350" y="1510"/>
                </a:cubicBezTo>
                <a:cubicBezTo>
                  <a:pt x="4485" y="2395"/>
                  <a:pt x="4454" y="3108"/>
                  <a:pt x="4315" y="4026"/>
                </a:cubicBezTo>
                <a:cubicBezTo>
                  <a:pt x="4270" y="4353"/>
                  <a:pt x="3957" y="4447"/>
                  <a:pt x="3599" y="4447"/>
                </a:cubicBezTo>
                <a:cubicBezTo>
                  <a:pt x="3361" y="4447"/>
                  <a:pt x="3104" y="4409"/>
                  <a:pt x="2886" y="4367"/>
                </a:cubicBezTo>
                <a:cubicBezTo>
                  <a:pt x="2669" y="4325"/>
                  <a:pt x="2489" y="4287"/>
                  <a:pt x="2409" y="4287"/>
                </a:cubicBezTo>
                <a:cubicBezTo>
                  <a:pt x="2349" y="4287"/>
                  <a:pt x="2346" y="4308"/>
                  <a:pt x="2415" y="4367"/>
                </a:cubicBezTo>
                <a:cubicBezTo>
                  <a:pt x="2823" y="4704"/>
                  <a:pt x="4350" y="5282"/>
                  <a:pt x="4419" y="5589"/>
                </a:cubicBezTo>
                <a:cubicBezTo>
                  <a:pt x="4485" y="5894"/>
                  <a:pt x="3671" y="6406"/>
                  <a:pt x="3366" y="6437"/>
                </a:cubicBezTo>
                <a:cubicBezTo>
                  <a:pt x="3059" y="6472"/>
                  <a:pt x="3570" y="7154"/>
                  <a:pt x="3877" y="7731"/>
                </a:cubicBezTo>
                <a:cubicBezTo>
                  <a:pt x="4180" y="8309"/>
                  <a:pt x="4079" y="9123"/>
                  <a:pt x="3366" y="9666"/>
                </a:cubicBezTo>
                <a:cubicBezTo>
                  <a:pt x="2652" y="10212"/>
                  <a:pt x="1017" y="10487"/>
                  <a:pt x="307" y="10515"/>
                </a:cubicBezTo>
                <a:cubicBezTo>
                  <a:pt x="178" y="10522"/>
                  <a:pt x="74" y="10539"/>
                  <a:pt x="1" y="10567"/>
                </a:cubicBezTo>
                <a:cubicBezTo>
                  <a:pt x="314" y="10623"/>
                  <a:pt x="773" y="10654"/>
                  <a:pt x="1295" y="10654"/>
                </a:cubicBezTo>
                <a:cubicBezTo>
                  <a:pt x="1545" y="10654"/>
                  <a:pt x="1813" y="10647"/>
                  <a:pt x="2088" y="10633"/>
                </a:cubicBezTo>
                <a:cubicBezTo>
                  <a:pt x="3278" y="10563"/>
                  <a:pt x="4172" y="10358"/>
                  <a:pt x="4315" y="10118"/>
                </a:cubicBezTo>
                <a:cubicBezTo>
                  <a:pt x="4670" y="9523"/>
                  <a:pt x="4924" y="2064"/>
                  <a:pt x="4861" y="1388"/>
                </a:cubicBezTo>
                <a:cubicBezTo>
                  <a:pt x="4798" y="707"/>
                  <a:pt x="4228" y="206"/>
                  <a:pt x="3859" y="36"/>
                </a:cubicBezTo>
                <a:cubicBezTo>
                  <a:pt x="3807" y="11"/>
                  <a:pt x="3716" y="1"/>
                  <a:pt x="3595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51"/>
          <p:cNvSpPr/>
          <p:nvPr/>
        </p:nvSpPr>
        <p:spPr>
          <a:xfrm>
            <a:off x="6523091" y="2350653"/>
            <a:ext cx="129994" cy="177364"/>
          </a:xfrm>
          <a:custGeom>
            <a:rect b="b" l="l" r="r" t="t"/>
            <a:pathLst>
              <a:path extrusionOk="0" h="2576" w="1888">
                <a:moveTo>
                  <a:pt x="1" y="1"/>
                </a:moveTo>
                <a:cubicBezTo>
                  <a:pt x="1" y="1"/>
                  <a:pt x="255" y="1570"/>
                  <a:pt x="1699" y="2576"/>
                </a:cubicBezTo>
                <a:lnTo>
                  <a:pt x="1887" y="1195"/>
                </a:lnTo>
                <a:cubicBezTo>
                  <a:pt x="881" y="877"/>
                  <a:pt x="1" y="1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51"/>
          <p:cNvSpPr/>
          <p:nvPr/>
        </p:nvSpPr>
        <p:spPr>
          <a:xfrm>
            <a:off x="6517858" y="2345558"/>
            <a:ext cx="140941" cy="187485"/>
          </a:xfrm>
          <a:custGeom>
            <a:rect b="b" l="l" r="r" t="t"/>
            <a:pathLst>
              <a:path extrusionOk="0" h="2723" w="2047">
                <a:moveTo>
                  <a:pt x="80" y="1"/>
                </a:moveTo>
                <a:cubicBezTo>
                  <a:pt x="68" y="1"/>
                  <a:pt x="56" y="4"/>
                  <a:pt x="46" y="9"/>
                </a:cubicBezTo>
                <a:cubicBezTo>
                  <a:pt x="14" y="23"/>
                  <a:pt x="1" y="54"/>
                  <a:pt x="4" y="85"/>
                </a:cubicBezTo>
                <a:cubicBezTo>
                  <a:pt x="8" y="103"/>
                  <a:pt x="279" y="1700"/>
                  <a:pt x="1734" y="2709"/>
                </a:cubicBezTo>
                <a:cubicBezTo>
                  <a:pt x="1744" y="2719"/>
                  <a:pt x="1761" y="2722"/>
                  <a:pt x="1775" y="2722"/>
                </a:cubicBezTo>
                <a:cubicBezTo>
                  <a:pt x="1799" y="2722"/>
                  <a:pt x="1820" y="2712"/>
                  <a:pt x="1834" y="2691"/>
                </a:cubicBezTo>
                <a:cubicBezTo>
                  <a:pt x="1859" y="2656"/>
                  <a:pt x="1851" y="2611"/>
                  <a:pt x="1817" y="2587"/>
                </a:cubicBezTo>
                <a:cubicBezTo>
                  <a:pt x="742" y="1842"/>
                  <a:pt x="338" y="763"/>
                  <a:pt x="205" y="294"/>
                </a:cubicBezTo>
                <a:lnTo>
                  <a:pt x="205" y="294"/>
                </a:lnTo>
                <a:cubicBezTo>
                  <a:pt x="519" y="569"/>
                  <a:pt x="1191" y="1105"/>
                  <a:pt x="1942" y="1338"/>
                </a:cubicBezTo>
                <a:cubicBezTo>
                  <a:pt x="1949" y="1340"/>
                  <a:pt x="1955" y="1340"/>
                  <a:pt x="1961" y="1340"/>
                </a:cubicBezTo>
                <a:cubicBezTo>
                  <a:pt x="1993" y="1340"/>
                  <a:pt x="2023" y="1321"/>
                  <a:pt x="2032" y="1290"/>
                </a:cubicBezTo>
                <a:cubicBezTo>
                  <a:pt x="2047" y="1251"/>
                  <a:pt x="2026" y="1209"/>
                  <a:pt x="1984" y="1195"/>
                </a:cubicBezTo>
                <a:cubicBezTo>
                  <a:pt x="1010" y="893"/>
                  <a:pt x="139" y="30"/>
                  <a:pt x="133" y="23"/>
                </a:cubicBezTo>
                <a:cubicBezTo>
                  <a:pt x="118" y="8"/>
                  <a:pt x="99" y="1"/>
                  <a:pt x="80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51"/>
          <p:cNvSpPr/>
          <p:nvPr/>
        </p:nvSpPr>
        <p:spPr>
          <a:xfrm>
            <a:off x="6486737" y="2033039"/>
            <a:ext cx="231895" cy="107410"/>
          </a:xfrm>
          <a:custGeom>
            <a:rect b="b" l="l" r="r" t="t"/>
            <a:pathLst>
              <a:path extrusionOk="0" h="1560" w="3368">
                <a:moveTo>
                  <a:pt x="3180" y="0"/>
                </a:moveTo>
                <a:lnTo>
                  <a:pt x="185" y="686"/>
                </a:lnTo>
                <a:lnTo>
                  <a:pt x="0" y="1559"/>
                </a:lnTo>
                <a:lnTo>
                  <a:pt x="3368" y="686"/>
                </a:lnTo>
                <a:lnTo>
                  <a:pt x="318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51"/>
          <p:cNvSpPr/>
          <p:nvPr/>
        </p:nvSpPr>
        <p:spPr>
          <a:xfrm>
            <a:off x="6477648" y="2024915"/>
            <a:ext cx="249384" cy="124898"/>
          </a:xfrm>
          <a:custGeom>
            <a:rect b="b" l="l" r="r" t="t"/>
            <a:pathLst>
              <a:path extrusionOk="0" h="1814" w="3622">
                <a:moveTo>
                  <a:pt x="3239" y="237"/>
                </a:moveTo>
                <a:lnTo>
                  <a:pt x="3378" y="734"/>
                </a:lnTo>
                <a:lnTo>
                  <a:pt x="261" y="1542"/>
                </a:lnTo>
                <a:lnTo>
                  <a:pt x="261" y="1542"/>
                </a:lnTo>
                <a:lnTo>
                  <a:pt x="400" y="887"/>
                </a:lnTo>
                <a:lnTo>
                  <a:pt x="3239" y="237"/>
                </a:lnTo>
                <a:close/>
                <a:moveTo>
                  <a:pt x="3382" y="0"/>
                </a:moveTo>
                <a:lnTo>
                  <a:pt x="233" y="720"/>
                </a:lnTo>
                <a:lnTo>
                  <a:pt x="0" y="1813"/>
                </a:lnTo>
                <a:lnTo>
                  <a:pt x="3622" y="874"/>
                </a:lnTo>
                <a:lnTo>
                  <a:pt x="3382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51"/>
          <p:cNvSpPr/>
          <p:nvPr/>
        </p:nvSpPr>
        <p:spPr>
          <a:xfrm>
            <a:off x="6210022" y="4189479"/>
            <a:ext cx="244151" cy="105000"/>
          </a:xfrm>
          <a:custGeom>
            <a:rect b="b" l="l" r="r" t="t"/>
            <a:pathLst>
              <a:path extrusionOk="0" h="1525" w="3546">
                <a:moveTo>
                  <a:pt x="2064" y="0"/>
                </a:moveTo>
                <a:lnTo>
                  <a:pt x="978" y="773"/>
                </a:lnTo>
                <a:lnTo>
                  <a:pt x="0" y="1312"/>
                </a:lnTo>
                <a:lnTo>
                  <a:pt x="0" y="1524"/>
                </a:lnTo>
                <a:lnTo>
                  <a:pt x="3546" y="1524"/>
                </a:lnTo>
                <a:lnTo>
                  <a:pt x="3369" y="209"/>
                </a:lnTo>
                <a:lnTo>
                  <a:pt x="2064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7" name="Google Shape;827;p51"/>
          <p:cNvSpPr/>
          <p:nvPr/>
        </p:nvSpPr>
        <p:spPr>
          <a:xfrm>
            <a:off x="6203343" y="4182250"/>
            <a:ext cx="258541" cy="119184"/>
          </a:xfrm>
          <a:custGeom>
            <a:rect b="b" l="l" r="r" t="t"/>
            <a:pathLst>
              <a:path extrusionOk="0" h="1731" w="3755">
                <a:moveTo>
                  <a:pt x="2185" y="210"/>
                </a:moveTo>
                <a:lnTo>
                  <a:pt x="3379" y="401"/>
                </a:lnTo>
                <a:lnTo>
                  <a:pt x="3528" y="1531"/>
                </a:lnTo>
                <a:lnTo>
                  <a:pt x="198" y="1531"/>
                </a:lnTo>
                <a:lnTo>
                  <a:pt x="198" y="1475"/>
                </a:lnTo>
                <a:lnTo>
                  <a:pt x="1131" y="961"/>
                </a:lnTo>
                <a:lnTo>
                  <a:pt x="2185" y="210"/>
                </a:lnTo>
                <a:close/>
                <a:moveTo>
                  <a:pt x="2137" y="1"/>
                </a:moveTo>
                <a:lnTo>
                  <a:pt x="1027" y="791"/>
                </a:lnTo>
                <a:lnTo>
                  <a:pt x="1" y="1358"/>
                </a:lnTo>
                <a:lnTo>
                  <a:pt x="1" y="1730"/>
                </a:lnTo>
                <a:lnTo>
                  <a:pt x="3755" y="1730"/>
                </a:lnTo>
                <a:lnTo>
                  <a:pt x="3556" y="227"/>
                </a:lnTo>
                <a:lnTo>
                  <a:pt x="2137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51"/>
          <p:cNvSpPr/>
          <p:nvPr/>
        </p:nvSpPr>
        <p:spPr>
          <a:xfrm>
            <a:off x="6599791" y="4202837"/>
            <a:ext cx="243187" cy="98803"/>
          </a:xfrm>
          <a:custGeom>
            <a:rect b="b" l="l" r="r" t="t"/>
            <a:pathLst>
              <a:path extrusionOk="0" h="1435" w="3532">
                <a:moveTo>
                  <a:pt x="2063" y="1"/>
                </a:moveTo>
                <a:lnTo>
                  <a:pt x="974" y="777"/>
                </a:lnTo>
                <a:lnTo>
                  <a:pt x="1" y="1313"/>
                </a:lnTo>
                <a:lnTo>
                  <a:pt x="1" y="1435"/>
                </a:lnTo>
                <a:lnTo>
                  <a:pt x="3532" y="1435"/>
                </a:lnTo>
                <a:lnTo>
                  <a:pt x="3368" y="210"/>
                </a:lnTo>
                <a:lnTo>
                  <a:pt x="2063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51"/>
          <p:cNvSpPr/>
          <p:nvPr/>
        </p:nvSpPr>
        <p:spPr>
          <a:xfrm>
            <a:off x="6592837" y="4195676"/>
            <a:ext cx="257853" cy="112643"/>
          </a:xfrm>
          <a:custGeom>
            <a:rect b="b" l="l" r="r" t="t"/>
            <a:pathLst>
              <a:path extrusionOk="0" h="1636" w="3745">
                <a:moveTo>
                  <a:pt x="2189" y="209"/>
                </a:moveTo>
                <a:lnTo>
                  <a:pt x="3379" y="400"/>
                </a:lnTo>
                <a:lnTo>
                  <a:pt x="3518" y="1437"/>
                </a:lnTo>
                <a:lnTo>
                  <a:pt x="265" y="1437"/>
                </a:lnTo>
                <a:lnTo>
                  <a:pt x="1131" y="961"/>
                </a:lnTo>
                <a:lnTo>
                  <a:pt x="2189" y="209"/>
                </a:lnTo>
                <a:close/>
                <a:moveTo>
                  <a:pt x="2140" y="0"/>
                </a:moveTo>
                <a:lnTo>
                  <a:pt x="1027" y="794"/>
                </a:lnTo>
                <a:lnTo>
                  <a:pt x="1" y="1357"/>
                </a:lnTo>
                <a:lnTo>
                  <a:pt x="1" y="1635"/>
                </a:lnTo>
                <a:lnTo>
                  <a:pt x="3744" y="1635"/>
                </a:lnTo>
                <a:lnTo>
                  <a:pt x="3556" y="227"/>
                </a:lnTo>
                <a:lnTo>
                  <a:pt x="2140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" name="Google Shape;830;p51"/>
          <p:cNvSpPr/>
          <p:nvPr/>
        </p:nvSpPr>
        <p:spPr>
          <a:xfrm>
            <a:off x="5991074" y="1606089"/>
            <a:ext cx="75256" cy="64377"/>
          </a:xfrm>
          <a:custGeom>
            <a:rect b="b" l="l" r="r" t="t"/>
            <a:pathLst>
              <a:path extrusionOk="0" h="935" w="1093">
                <a:moveTo>
                  <a:pt x="264" y="0"/>
                </a:moveTo>
                <a:cubicBezTo>
                  <a:pt x="192" y="0"/>
                  <a:pt x="1" y="26"/>
                  <a:pt x="112" y="311"/>
                </a:cubicBezTo>
                <a:lnTo>
                  <a:pt x="916" y="934"/>
                </a:lnTo>
                <a:lnTo>
                  <a:pt x="1093" y="468"/>
                </a:lnTo>
                <a:lnTo>
                  <a:pt x="290" y="1"/>
                </a:lnTo>
                <a:cubicBezTo>
                  <a:pt x="290" y="1"/>
                  <a:pt x="280" y="0"/>
                  <a:pt x="26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" name="Google Shape;831;p51"/>
          <p:cNvSpPr/>
          <p:nvPr/>
        </p:nvSpPr>
        <p:spPr>
          <a:xfrm>
            <a:off x="5988457" y="1599273"/>
            <a:ext cx="85859" cy="77872"/>
          </a:xfrm>
          <a:custGeom>
            <a:rect b="b" l="l" r="r" t="t"/>
            <a:pathLst>
              <a:path extrusionOk="0" h="1131" w="1247">
                <a:moveTo>
                  <a:pt x="297" y="1"/>
                </a:moveTo>
                <a:cubicBezTo>
                  <a:pt x="237" y="1"/>
                  <a:pt x="133" y="15"/>
                  <a:pt x="66" y="100"/>
                </a:cubicBezTo>
                <a:cubicBezTo>
                  <a:pt x="4" y="181"/>
                  <a:pt x="0" y="299"/>
                  <a:pt x="56" y="449"/>
                </a:cubicBezTo>
                <a:cubicBezTo>
                  <a:pt x="63" y="463"/>
                  <a:pt x="74" y="480"/>
                  <a:pt x="87" y="490"/>
                </a:cubicBezTo>
                <a:lnTo>
                  <a:pt x="891" y="1110"/>
                </a:lnTo>
                <a:cubicBezTo>
                  <a:pt x="912" y="1123"/>
                  <a:pt x="933" y="1131"/>
                  <a:pt x="954" y="1131"/>
                </a:cubicBezTo>
                <a:cubicBezTo>
                  <a:pt x="982" y="1131"/>
                  <a:pt x="1013" y="1120"/>
                  <a:pt x="1031" y="1092"/>
                </a:cubicBezTo>
                <a:cubicBezTo>
                  <a:pt x="1065" y="1051"/>
                  <a:pt x="1058" y="988"/>
                  <a:pt x="1013" y="953"/>
                </a:cubicBezTo>
                <a:lnTo>
                  <a:pt x="233" y="351"/>
                </a:lnTo>
                <a:cubicBezTo>
                  <a:pt x="209" y="278"/>
                  <a:pt x="212" y="236"/>
                  <a:pt x="223" y="222"/>
                </a:cubicBezTo>
                <a:cubicBezTo>
                  <a:pt x="238" y="205"/>
                  <a:pt x="272" y="198"/>
                  <a:pt x="300" y="198"/>
                </a:cubicBezTo>
                <a:lnTo>
                  <a:pt x="1083" y="654"/>
                </a:lnTo>
                <a:cubicBezTo>
                  <a:pt x="1097" y="663"/>
                  <a:pt x="1113" y="667"/>
                  <a:pt x="1130" y="667"/>
                </a:cubicBezTo>
                <a:cubicBezTo>
                  <a:pt x="1164" y="667"/>
                  <a:pt x="1199" y="648"/>
                  <a:pt x="1219" y="616"/>
                </a:cubicBezTo>
                <a:cubicBezTo>
                  <a:pt x="1246" y="570"/>
                  <a:pt x="1229" y="508"/>
                  <a:pt x="1184" y="480"/>
                </a:cubicBezTo>
                <a:lnTo>
                  <a:pt x="376" y="17"/>
                </a:lnTo>
                <a:cubicBezTo>
                  <a:pt x="366" y="10"/>
                  <a:pt x="352" y="3"/>
                  <a:pt x="342" y="3"/>
                </a:cubicBezTo>
                <a:cubicBezTo>
                  <a:pt x="336" y="3"/>
                  <a:pt x="320" y="1"/>
                  <a:pt x="297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51"/>
          <p:cNvSpPr/>
          <p:nvPr/>
        </p:nvSpPr>
        <p:spPr>
          <a:xfrm>
            <a:off x="5908727" y="1619722"/>
            <a:ext cx="174403" cy="191135"/>
          </a:xfrm>
          <a:custGeom>
            <a:rect b="b" l="l" r="r" t="t"/>
            <a:pathLst>
              <a:path extrusionOk="0" h="2776" w="2533">
                <a:moveTo>
                  <a:pt x="930" y="1"/>
                </a:moveTo>
                <a:cubicBezTo>
                  <a:pt x="871" y="1"/>
                  <a:pt x="817" y="46"/>
                  <a:pt x="845" y="235"/>
                </a:cubicBezTo>
                <a:lnTo>
                  <a:pt x="1354" y="1223"/>
                </a:lnTo>
                <a:lnTo>
                  <a:pt x="1354" y="1223"/>
                </a:lnTo>
                <a:lnTo>
                  <a:pt x="452" y="378"/>
                </a:lnTo>
                <a:cubicBezTo>
                  <a:pt x="452" y="378"/>
                  <a:pt x="393" y="328"/>
                  <a:pt x="344" y="328"/>
                </a:cubicBezTo>
                <a:cubicBezTo>
                  <a:pt x="310" y="328"/>
                  <a:pt x="282" y="352"/>
                  <a:pt x="282" y="434"/>
                </a:cubicBezTo>
                <a:cubicBezTo>
                  <a:pt x="282" y="632"/>
                  <a:pt x="1099" y="1505"/>
                  <a:pt x="1099" y="1505"/>
                </a:cubicBezTo>
                <a:lnTo>
                  <a:pt x="198" y="1081"/>
                </a:lnTo>
                <a:cubicBezTo>
                  <a:pt x="198" y="1081"/>
                  <a:pt x="0" y="1223"/>
                  <a:pt x="139" y="1362"/>
                </a:cubicBezTo>
                <a:cubicBezTo>
                  <a:pt x="282" y="1505"/>
                  <a:pt x="1044" y="1786"/>
                  <a:pt x="1044" y="1786"/>
                </a:cubicBezTo>
                <a:lnTo>
                  <a:pt x="365" y="1759"/>
                </a:lnTo>
                <a:cubicBezTo>
                  <a:pt x="365" y="1759"/>
                  <a:pt x="167" y="1929"/>
                  <a:pt x="310" y="1985"/>
                </a:cubicBezTo>
                <a:cubicBezTo>
                  <a:pt x="452" y="2041"/>
                  <a:pt x="1239" y="2211"/>
                  <a:pt x="1239" y="2211"/>
                </a:cubicBezTo>
                <a:cubicBezTo>
                  <a:pt x="1298" y="2295"/>
                  <a:pt x="1579" y="2406"/>
                  <a:pt x="1579" y="2406"/>
                </a:cubicBezTo>
                <a:lnTo>
                  <a:pt x="1775" y="2775"/>
                </a:lnTo>
                <a:lnTo>
                  <a:pt x="2533" y="2392"/>
                </a:lnTo>
                <a:lnTo>
                  <a:pt x="2171" y="1481"/>
                </a:lnTo>
                <a:cubicBezTo>
                  <a:pt x="2133" y="1383"/>
                  <a:pt x="2077" y="1296"/>
                  <a:pt x="2008" y="1223"/>
                </a:cubicBezTo>
                <a:lnTo>
                  <a:pt x="1858" y="1060"/>
                </a:lnTo>
                <a:lnTo>
                  <a:pt x="1861" y="1053"/>
                </a:lnTo>
                <a:lnTo>
                  <a:pt x="1044" y="40"/>
                </a:lnTo>
                <a:cubicBezTo>
                  <a:pt x="1044" y="40"/>
                  <a:pt x="985" y="1"/>
                  <a:pt x="93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p51"/>
          <p:cNvSpPr/>
          <p:nvPr/>
        </p:nvSpPr>
        <p:spPr>
          <a:xfrm>
            <a:off x="5907763" y="1612836"/>
            <a:ext cx="183010" cy="204630"/>
          </a:xfrm>
          <a:custGeom>
            <a:rect b="b" l="l" r="r" t="t"/>
            <a:pathLst>
              <a:path extrusionOk="0" h="2972" w="2658">
                <a:moveTo>
                  <a:pt x="950" y="200"/>
                </a:moveTo>
                <a:cubicBezTo>
                  <a:pt x="960" y="200"/>
                  <a:pt x="978" y="206"/>
                  <a:pt x="992" y="213"/>
                </a:cubicBezTo>
                <a:lnTo>
                  <a:pt x="1778" y="1191"/>
                </a:lnTo>
                <a:cubicBezTo>
                  <a:pt x="1781" y="1205"/>
                  <a:pt x="1789" y="1215"/>
                  <a:pt x="1799" y="1229"/>
                </a:cubicBezTo>
                <a:lnTo>
                  <a:pt x="1948" y="1390"/>
                </a:lnTo>
                <a:cubicBezTo>
                  <a:pt x="2011" y="1456"/>
                  <a:pt x="2060" y="1532"/>
                  <a:pt x="2094" y="1619"/>
                </a:cubicBezTo>
                <a:lnTo>
                  <a:pt x="2422" y="2443"/>
                </a:lnTo>
                <a:lnTo>
                  <a:pt x="1830" y="2742"/>
                </a:lnTo>
                <a:lnTo>
                  <a:pt x="1681" y="2461"/>
                </a:lnTo>
                <a:cubicBezTo>
                  <a:pt x="1670" y="2440"/>
                  <a:pt x="1649" y="2423"/>
                  <a:pt x="1628" y="2416"/>
                </a:cubicBezTo>
                <a:cubicBezTo>
                  <a:pt x="1496" y="2363"/>
                  <a:pt x="1360" y="2287"/>
                  <a:pt x="1336" y="2256"/>
                </a:cubicBezTo>
                <a:cubicBezTo>
                  <a:pt x="1322" y="2235"/>
                  <a:pt x="1301" y="2217"/>
                  <a:pt x="1273" y="2214"/>
                </a:cubicBezTo>
                <a:cubicBezTo>
                  <a:pt x="985" y="2151"/>
                  <a:pt x="529" y="2047"/>
                  <a:pt x="382" y="2002"/>
                </a:cubicBezTo>
                <a:cubicBezTo>
                  <a:pt x="393" y="1988"/>
                  <a:pt x="403" y="1974"/>
                  <a:pt x="418" y="1960"/>
                </a:cubicBezTo>
                <a:lnTo>
                  <a:pt x="1055" y="1984"/>
                </a:lnTo>
                <a:cubicBezTo>
                  <a:pt x="1057" y="1984"/>
                  <a:pt x="1059" y="1984"/>
                  <a:pt x="1061" y="1984"/>
                </a:cubicBezTo>
                <a:cubicBezTo>
                  <a:pt x="1104" y="1984"/>
                  <a:pt x="1145" y="1951"/>
                  <a:pt x="1155" y="1907"/>
                </a:cubicBezTo>
                <a:cubicBezTo>
                  <a:pt x="1162" y="1859"/>
                  <a:pt x="1138" y="1810"/>
                  <a:pt x="1092" y="1793"/>
                </a:cubicBezTo>
                <a:cubicBezTo>
                  <a:pt x="804" y="1689"/>
                  <a:pt x="317" y="1487"/>
                  <a:pt x="226" y="1393"/>
                </a:cubicBezTo>
                <a:cubicBezTo>
                  <a:pt x="202" y="1372"/>
                  <a:pt x="202" y="1358"/>
                  <a:pt x="202" y="1351"/>
                </a:cubicBezTo>
                <a:cubicBezTo>
                  <a:pt x="205" y="1337"/>
                  <a:pt x="215" y="1316"/>
                  <a:pt x="230" y="1299"/>
                </a:cubicBezTo>
                <a:lnTo>
                  <a:pt x="1071" y="1695"/>
                </a:lnTo>
                <a:cubicBezTo>
                  <a:pt x="1085" y="1702"/>
                  <a:pt x="1099" y="1705"/>
                  <a:pt x="1113" y="1705"/>
                </a:cubicBezTo>
                <a:cubicBezTo>
                  <a:pt x="1144" y="1705"/>
                  <a:pt x="1174" y="1691"/>
                  <a:pt x="1193" y="1664"/>
                </a:cubicBezTo>
                <a:cubicBezTo>
                  <a:pt x="1222" y="1626"/>
                  <a:pt x="1217" y="1573"/>
                  <a:pt x="1187" y="1539"/>
                </a:cubicBezTo>
                <a:cubicBezTo>
                  <a:pt x="832" y="1160"/>
                  <a:pt x="442" y="690"/>
                  <a:pt x="400" y="550"/>
                </a:cubicBezTo>
                <a:lnTo>
                  <a:pt x="400" y="550"/>
                </a:lnTo>
                <a:lnTo>
                  <a:pt x="1298" y="1396"/>
                </a:lnTo>
                <a:cubicBezTo>
                  <a:pt x="1317" y="1413"/>
                  <a:pt x="1342" y="1422"/>
                  <a:pt x="1367" y="1422"/>
                </a:cubicBezTo>
                <a:cubicBezTo>
                  <a:pt x="1388" y="1422"/>
                  <a:pt x="1409" y="1416"/>
                  <a:pt x="1426" y="1403"/>
                </a:cubicBezTo>
                <a:cubicBezTo>
                  <a:pt x="1465" y="1372"/>
                  <a:pt x="1475" y="1320"/>
                  <a:pt x="1455" y="1278"/>
                </a:cubicBezTo>
                <a:lnTo>
                  <a:pt x="957" y="304"/>
                </a:lnTo>
                <a:cubicBezTo>
                  <a:pt x="946" y="237"/>
                  <a:pt x="950" y="206"/>
                  <a:pt x="950" y="200"/>
                </a:cubicBezTo>
                <a:close/>
                <a:moveTo>
                  <a:pt x="943" y="1"/>
                </a:moveTo>
                <a:cubicBezTo>
                  <a:pt x="911" y="1"/>
                  <a:pt x="877" y="8"/>
                  <a:pt x="846" y="29"/>
                </a:cubicBezTo>
                <a:cubicBezTo>
                  <a:pt x="724" y="105"/>
                  <a:pt x="752" y="290"/>
                  <a:pt x="762" y="353"/>
                </a:cubicBezTo>
                <a:cubicBezTo>
                  <a:pt x="762" y="363"/>
                  <a:pt x="766" y="373"/>
                  <a:pt x="772" y="380"/>
                </a:cubicBezTo>
                <a:lnTo>
                  <a:pt x="1016" y="860"/>
                </a:lnTo>
                <a:lnTo>
                  <a:pt x="529" y="401"/>
                </a:lnTo>
                <a:cubicBezTo>
                  <a:pt x="504" y="382"/>
                  <a:pt x="432" y="328"/>
                  <a:pt x="355" y="328"/>
                </a:cubicBezTo>
                <a:cubicBezTo>
                  <a:pt x="334" y="328"/>
                  <a:pt x="313" y="332"/>
                  <a:pt x="292" y="342"/>
                </a:cubicBezTo>
                <a:cubicBezTo>
                  <a:pt x="247" y="363"/>
                  <a:pt x="195" y="415"/>
                  <a:pt x="195" y="534"/>
                </a:cubicBezTo>
                <a:cubicBezTo>
                  <a:pt x="195" y="676"/>
                  <a:pt x="459" y="1017"/>
                  <a:pt x="713" y="1306"/>
                </a:cubicBezTo>
                <a:lnTo>
                  <a:pt x="254" y="1093"/>
                </a:lnTo>
                <a:cubicBezTo>
                  <a:pt x="239" y="1086"/>
                  <a:pt x="224" y="1083"/>
                  <a:pt x="209" y="1083"/>
                </a:cubicBezTo>
                <a:cubicBezTo>
                  <a:pt x="189" y="1083"/>
                  <a:pt x="169" y="1089"/>
                  <a:pt x="153" y="1101"/>
                </a:cubicBezTo>
                <a:cubicBezTo>
                  <a:pt x="139" y="1111"/>
                  <a:pt x="18" y="1202"/>
                  <a:pt x="7" y="1337"/>
                </a:cubicBezTo>
                <a:cubicBezTo>
                  <a:pt x="0" y="1385"/>
                  <a:pt x="11" y="1462"/>
                  <a:pt x="84" y="1536"/>
                </a:cubicBezTo>
                <a:cubicBezTo>
                  <a:pt x="150" y="1602"/>
                  <a:pt x="317" y="1685"/>
                  <a:pt x="491" y="1765"/>
                </a:cubicBezTo>
                <a:lnTo>
                  <a:pt x="382" y="1758"/>
                </a:lnTo>
                <a:cubicBezTo>
                  <a:pt x="358" y="1758"/>
                  <a:pt x="334" y="1769"/>
                  <a:pt x="317" y="1782"/>
                </a:cubicBezTo>
                <a:cubicBezTo>
                  <a:pt x="268" y="1824"/>
                  <a:pt x="157" y="1932"/>
                  <a:pt x="178" y="2047"/>
                </a:cubicBezTo>
                <a:cubicBezTo>
                  <a:pt x="181" y="2082"/>
                  <a:pt x="202" y="2144"/>
                  <a:pt x="286" y="2175"/>
                </a:cubicBezTo>
                <a:cubicBezTo>
                  <a:pt x="421" y="2228"/>
                  <a:pt x="1037" y="2363"/>
                  <a:pt x="1201" y="2398"/>
                </a:cubicBezTo>
                <a:cubicBezTo>
                  <a:pt x="1277" y="2475"/>
                  <a:pt x="1430" y="2548"/>
                  <a:pt x="1521" y="2586"/>
                </a:cubicBezTo>
                <a:lnTo>
                  <a:pt x="1702" y="2920"/>
                </a:lnTo>
                <a:cubicBezTo>
                  <a:pt x="1718" y="2955"/>
                  <a:pt x="1754" y="2972"/>
                  <a:pt x="1789" y="2972"/>
                </a:cubicBezTo>
                <a:cubicBezTo>
                  <a:pt x="1806" y="2972"/>
                  <a:pt x="1820" y="2969"/>
                  <a:pt x="1834" y="2962"/>
                </a:cubicBezTo>
                <a:lnTo>
                  <a:pt x="2592" y="2580"/>
                </a:lnTo>
                <a:cubicBezTo>
                  <a:pt x="2637" y="2559"/>
                  <a:pt x="2658" y="2503"/>
                  <a:pt x="2641" y="2454"/>
                </a:cubicBezTo>
                <a:lnTo>
                  <a:pt x="2279" y="1546"/>
                </a:lnTo>
                <a:cubicBezTo>
                  <a:pt x="2234" y="1438"/>
                  <a:pt x="2174" y="1337"/>
                  <a:pt x="2094" y="1254"/>
                </a:cubicBezTo>
                <a:lnTo>
                  <a:pt x="1966" y="1118"/>
                </a:lnTo>
                <a:cubicBezTo>
                  <a:pt x="1962" y="1107"/>
                  <a:pt x="1959" y="1101"/>
                  <a:pt x="1952" y="1090"/>
                </a:cubicBezTo>
                <a:lnTo>
                  <a:pt x="1134" y="78"/>
                </a:lnTo>
                <a:cubicBezTo>
                  <a:pt x="1127" y="67"/>
                  <a:pt x="1121" y="60"/>
                  <a:pt x="1110" y="57"/>
                </a:cubicBezTo>
                <a:cubicBezTo>
                  <a:pt x="1093" y="45"/>
                  <a:pt x="1022" y="1"/>
                  <a:pt x="943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51"/>
          <p:cNvSpPr/>
          <p:nvPr/>
        </p:nvSpPr>
        <p:spPr>
          <a:xfrm>
            <a:off x="6030870" y="1784346"/>
            <a:ext cx="585315" cy="616987"/>
          </a:xfrm>
          <a:custGeom>
            <a:rect b="b" l="l" r="r" t="t"/>
            <a:pathLst>
              <a:path extrusionOk="0" h="8961" w="8501">
                <a:moveTo>
                  <a:pt x="759" y="1"/>
                </a:moveTo>
                <a:lnTo>
                  <a:pt x="1" y="384"/>
                </a:lnTo>
                <a:lnTo>
                  <a:pt x="2853" y="8313"/>
                </a:lnTo>
                <a:cubicBezTo>
                  <a:pt x="3010" y="8708"/>
                  <a:pt x="3392" y="8960"/>
                  <a:pt x="3807" y="8960"/>
                </a:cubicBezTo>
                <a:cubicBezTo>
                  <a:pt x="3863" y="8960"/>
                  <a:pt x="3920" y="8956"/>
                  <a:pt x="3977" y="8946"/>
                </a:cubicBezTo>
                <a:lnTo>
                  <a:pt x="8500" y="7885"/>
                </a:lnTo>
                <a:lnTo>
                  <a:pt x="8131" y="5220"/>
                </a:lnTo>
                <a:lnTo>
                  <a:pt x="4673" y="6197"/>
                </a:lnTo>
                <a:cubicBezTo>
                  <a:pt x="4626" y="6207"/>
                  <a:pt x="4579" y="6212"/>
                  <a:pt x="4533" y="6212"/>
                </a:cubicBezTo>
                <a:cubicBezTo>
                  <a:pt x="4278" y="6212"/>
                  <a:pt x="4037" y="6071"/>
                  <a:pt x="3911" y="5839"/>
                </a:cubicBezTo>
                <a:lnTo>
                  <a:pt x="75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51"/>
          <p:cNvSpPr/>
          <p:nvPr/>
        </p:nvSpPr>
        <p:spPr>
          <a:xfrm>
            <a:off x="6022470" y="1775258"/>
            <a:ext cx="595092" cy="632754"/>
          </a:xfrm>
          <a:custGeom>
            <a:rect b="b" l="l" r="r" t="t"/>
            <a:pathLst>
              <a:path extrusionOk="0" h="9190" w="8643">
                <a:moveTo>
                  <a:pt x="923" y="1"/>
                </a:moveTo>
                <a:lnTo>
                  <a:pt x="1" y="467"/>
                </a:lnTo>
                <a:lnTo>
                  <a:pt x="2885" y="8480"/>
                </a:lnTo>
                <a:cubicBezTo>
                  <a:pt x="3052" y="8911"/>
                  <a:pt x="3473" y="9189"/>
                  <a:pt x="3929" y="9189"/>
                </a:cubicBezTo>
                <a:cubicBezTo>
                  <a:pt x="3991" y="9189"/>
                  <a:pt x="4057" y="9186"/>
                  <a:pt x="4123" y="9172"/>
                </a:cubicBezTo>
                <a:lnTo>
                  <a:pt x="8643" y="8111"/>
                </a:lnTo>
                <a:lnTo>
                  <a:pt x="8598" y="7919"/>
                </a:lnTo>
                <a:lnTo>
                  <a:pt x="4081" y="8981"/>
                </a:lnTo>
                <a:cubicBezTo>
                  <a:pt x="4030" y="8989"/>
                  <a:pt x="3978" y="8994"/>
                  <a:pt x="3927" y="8994"/>
                </a:cubicBezTo>
                <a:cubicBezTo>
                  <a:pt x="3555" y="8994"/>
                  <a:pt x="3207" y="8765"/>
                  <a:pt x="3069" y="8410"/>
                </a:cubicBezTo>
                <a:lnTo>
                  <a:pt x="248" y="565"/>
                </a:lnTo>
                <a:lnTo>
                  <a:pt x="839" y="266"/>
                </a:lnTo>
                <a:lnTo>
                  <a:pt x="3946" y="6020"/>
                </a:lnTo>
                <a:cubicBezTo>
                  <a:pt x="4090" y="6285"/>
                  <a:pt x="4362" y="6443"/>
                  <a:pt x="4660" y="6443"/>
                </a:cubicBezTo>
                <a:cubicBezTo>
                  <a:pt x="4713" y="6443"/>
                  <a:pt x="4768" y="6438"/>
                  <a:pt x="4823" y="6427"/>
                </a:cubicBezTo>
                <a:lnTo>
                  <a:pt x="8277" y="5449"/>
                </a:lnTo>
                <a:lnTo>
                  <a:pt x="8225" y="5258"/>
                </a:lnTo>
                <a:lnTo>
                  <a:pt x="4778" y="6233"/>
                </a:lnTo>
                <a:cubicBezTo>
                  <a:pt x="4737" y="6240"/>
                  <a:pt x="4697" y="6244"/>
                  <a:pt x="4657" y="6244"/>
                </a:cubicBezTo>
                <a:cubicBezTo>
                  <a:pt x="4435" y="6244"/>
                  <a:pt x="4229" y="6126"/>
                  <a:pt x="4120" y="5926"/>
                </a:cubicBezTo>
                <a:lnTo>
                  <a:pt x="923" y="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51"/>
          <p:cNvSpPr/>
          <p:nvPr/>
        </p:nvSpPr>
        <p:spPr>
          <a:xfrm>
            <a:off x="6609844" y="2264726"/>
            <a:ext cx="56597" cy="48954"/>
          </a:xfrm>
          <a:custGeom>
            <a:rect b="b" l="l" r="r" t="t"/>
            <a:pathLst>
              <a:path extrusionOk="0" h="711" w="822">
                <a:moveTo>
                  <a:pt x="748" y="0"/>
                </a:moveTo>
                <a:cubicBezTo>
                  <a:pt x="648" y="0"/>
                  <a:pt x="390" y="129"/>
                  <a:pt x="1" y="275"/>
                </a:cubicBezTo>
                <a:lnTo>
                  <a:pt x="64" y="710"/>
                </a:lnTo>
                <a:cubicBezTo>
                  <a:pt x="366" y="571"/>
                  <a:pt x="602" y="418"/>
                  <a:pt x="703" y="247"/>
                </a:cubicBezTo>
                <a:cubicBezTo>
                  <a:pt x="811" y="70"/>
                  <a:pt x="822" y="0"/>
                  <a:pt x="748" y="0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7" name="Google Shape;837;p51"/>
          <p:cNvSpPr/>
          <p:nvPr/>
        </p:nvSpPr>
        <p:spPr>
          <a:xfrm>
            <a:off x="6163341" y="2158556"/>
            <a:ext cx="450915" cy="235820"/>
          </a:xfrm>
          <a:custGeom>
            <a:rect b="b" l="l" r="r" t="t"/>
            <a:pathLst>
              <a:path extrusionOk="0" h="3425" w="6549">
                <a:moveTo>
                  <a:pt x="0" y="1"/>
                </a:moveTo>
                <a:lnTo>
                  <a:pt x="1023" y="2843"/>
                </a:lnTo>
                <a:cubicBezTo>
                  <a:pt x="1163" y="3198"/>
                  <a:pt x="1507" y="3424"/>
                  <a:pt x="1879" y="3424"/>
                </a:cubicBezTo>
                <a:cubicBezTo>
                  <a:pt x="1931" y="3424"/>
                  <a:pt x="1984" y="3421"/>
                  <a:pt x="2035" y="3414"/>
                </a:cubicBezTo>
                <a:lnTo>
                  <a:pt x="5804" y="2527"/>
                </a:lnTo>
                <a:cubicBezTo>
                  <a:pt x="6068" y="2443"/>
                  <a:pt x="6326" y="2352"/>
                  <a:pt x="6549" y="2252"/>
                </a:cubicBezTo>
                <a:lnTo>
                  <a:pt x="6486" y="1817"/>
                </a:lnTo>
                <a:cubicBezTo>
                  <a:pt x="6239" y="1911"/>
                  <a:pt x="5939" y="2012"/>
                  <a:pt x="5592" y="2095"/>
                </a:cubicBezTo>
                <a:cubicBezTo>
                  <a:pt x="4895" y="2259"/>
                  <a:pt x="4346" y="2286"/>
                  <a:pt x="3880" y="2286"/>
                </a:cubicBezTo>
                <a:cubicBezTo>
                  <a:pt x="3772" y="2286"/>
                  <a:pt x="3668" y="2286"/>
                  <a:pt x="3570" y="2283"/>
                </a:cubicBezTo>
                <a:cubicBezTo>
                  <a:pt x="3469" y="2283"/>
                  <a:pt x="3371" y="2280"/>
                  <a:pt x="3281" y="2280"/>
                </a:cubicBezTo>
                <a:cubicBezTo>
                  <a:pt x="3128" y="2280"/>
                  <a:pt x="2982" y="2283"/>
                  <a:pt x="2839" y="2297"/>
                </a:cubicBezTo>
                <a:cubicBezTo>
                  <a:pt x="2161" y="2366"/>
                  <a:pt x="4130" y="2537"/>
                  <a:pt x="4130" y="2537"/>
                </a:cubicBezTo>
                <a:cubicBezTo>
                  <a:pt x="4130" y="2537"/>
                  <a:pt x="3194" y="2871"/>
                  <a:pt x="2478" y="2871"/>
                </a:cubicBezTo>
                <a:cubicBezTo>
                  <a:pt x="2311" y="2871"/>
                  <a:pt x="2154" y="2853"/>
                  <a:pt x="2025" y="2808"/>
                </a:cubicBezTo>
                <a:cubicBezTo>
                  <a:pt x="1563" y="2644"/>
                  <a:pt x="582" y="1024"/>
                  <a:pt x="0" y="1"/>
                </a:cubicBez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8" name="Google Shape;838;p51"/>
          <p:cNvSpPr/>
          <p:nvPr/>
        </p:nvSpPr>
        <p:spPr>
          <a:xfrm>
            <a:off x="6131944" y="2101547"/>
            <a:ext cx="431017" cy="299990"/>
          </a:xfrm>
          <a:custGeom>
            <a:rect b="b" l="l" r="r" t="t"/>
            <a:pathLst>
              <a:path extrusionOk="0" h="4357" w="6260">
                <a:moveTo>
                  <a:pt x="1" y="1"/>
                </a:moveTo>
                <a:lnTo>
                  <a:pt x="1462" y="3842"/>
                </a:lnTo>
                <a:cubicBezTo>
                  <a:pt x="1462" y="3842"/>
                  <a:pt x="1664" y="4283"/>
                  <a:pt x="2106" y="4349"/>
                </a:cubicBezTo>
                <a:cubicBezTo>
                  <a:pt x="2144" y="4357"/>
                  <a:pt x="2186" y="4357"/>
                  <a:pt x="2234" y="4357"/>
                </a:cubicBezTo>
                <a:cubicBezTo>
                  <a:pt x="2788" y="4357"/>
                  <a:pt x="4099" y="4026"/>
                  <a:pt x="4722" y="3806"/>
                </a:cubicBezTo>
                <a:cubicBezTo>
                  <a:pt x="5052" y="3692"/>
                  <a:pt x="5672" y="3543"/>
                  <a:pt x="6260" y="3355"/>
                </a:cubicBezTo>
                <a:lnTo>
                  <a:pt x="6260" y="3355"/>
                </a:lnTo>
                <a:lnTo>
                  <a:pt x="2491" y="4242"/>
                </a:lnTo>
                <a:cubicBezTo>
                  <a:pt x="2440" y="4249"/>
                  <a:pt x="2387" y="4252"/>
                  <a:pt x="2335" y="4252"/>
                </a:cubicBezTo>
                <a:cubicBezTo>
                  <a:pt x="1963" y="4252"/>
                  <a:pt x="1619" y="4026"/>
                  <a:pt x="1479" y="3671"/>
                </a:cubicBezTo>
                <a:lnTo>
                  <a:pt x="456" y="829"/>
                </a:lnTo>
                <a:cubicBezTo>
                  <a:pt x="185" y="349"/>
                  <a:pt x="1" y="1"/>
                  <a:pt x="1" y="1"/>
                </a:cubicBezTo>
                <a:close/>
              </a:path>
            </a:pathLst>
          </a:custGeom>
          <a:solidFill>
            <a:srgbClr val="2A2B0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p51"/>
          <p:cNvSpPr/>
          <p:nvPr/>
        </p:nvSpPr>
        <p:spPr>
          <a:xfrm>
            <a:off x="6049529" y="1831579"/>
            <a:ext cx="65272" cy="39384"/>
          </a:xfrm>
          <a:custGeom>
            <a:rect b="b" l="l" r="r" t="t"/>
            <a:pathLst>
              <a:path extrusionOk="0" h="572" w="948">
                <a:moveTo>
                  <a:pt x="881" y="0"/>
                </a:moveTo>
                <a:lnTo>
                  <a:pt x="1" y="439"/>
                </a:lnTo>
                <a:lnTo>
                  <a:pt x="67" y="572"/>
                </a:lnTo>
                <a:lnTo>
                  <a:pt x="947" y="133"/>
                </a:lnTo>
                <a:lnTo>
                  <a:pt x="881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51"/>
          <p:cNvSpPr/>
          <p:nvPr/>
        </p:nvSpPr>
        <p:spPr>
          <a:xfrm>
            <a:off x="6441914" y="1575794"/>
            <a:ext cx="389085" cy="389774"/>
          </a:xfrm>
          <a:custGeom>
            <a:rect b="b" l="l" r="r" t="t"/>
            <a:pathLst>
              <a:path extrusionOk="0" h="5661" w="5651">
                <a:moveTo>
                  <a:pt x="2500" y="0"/>
                </a:moveTo>
                <a:cubicBezTo>
                  <a:pt x="2306" y="0"/>
                  <a:pt x="2177" y="45"/>
                  <a:pt x="2164" y="128"/>
                </a:cubicBezTo>
                <a:cubicBezTo>
                  <a:pt x="2127" y="410"/>
                  <a:pt x="2325" y="529"/>
                  <a:pt x="2325" y="529"/>
                </a:cubicBezTo>
                <a:cubicBezTo>
                  <a:pt x="2325" y="529"/>
                  <a:pt x="1819" y="310"/>
                  <a:pt x="1310" y="310"/>
                </a:cubicBezTo>
                <a:cubicBezTo>
                  <a:pt x="1035" y="310"/>
                  <a:pt x="759" y="374"/>
                  <a:pt x="561" y="571"/>
                </a:cubicBezTo>
                <a:cubicBezTo>
                  <a:pt x="1" y="1130"/>
                  <a:pt x="1966" y="2414"/>
                  <a:pt x="1966" y="2414"/>
                </a:cubicBezTo>
                <a:cubicBezTo>
                  <a:pt x="1966" y="2414"/>
                  <a:pt x="1483" y="2895"/>
                  <a:pt x="1726" y="3253"/>
                </a:cubicBezTo>
                <a:cubicBezTo>
                  <a:pt x="1966" y="3614"/>
                  <a:pt x="2047" y="3935"/>
                  <a:pt x="2047" y="3935"/>
                </a:cubicBezTo>
                <a:cubicBezTo>
                  <a:pt x="2047" y="3935"/>
                  <a:pt x="1845" y="4415"/>
                  <a:pt x="2005" y="4415"/>
                </a:cubicBezTo>
                <a:cubicBezTo>
                  <a:pt x="2148" y="4415"/>
                  <a:pt x="2098" y="4125"/>
                  <a:pt x="2292" y="4125"/>
                </a:cubicBezTo>
                <a:cubicBezTo>
                  <a:pt x="2314" y="4125"/>
                  <a:pt x="2338" y="4128"/>
                  <a:pt x="2366" y="4136"/>
                </a:cubicBezTo>
                <a:cubicBezTo>
                  <a:pt x="2644" y="4216"/>
                  <a:pt x="2927" y="4697"/>
                  <a:pt x="2686" y="4857"/>
                </a:cubicBezTo>
                <a:cubicBezTo>
                  <a:pt x="2554" y="4947"/>
                  <a:pt x="2310" y="5034"/>
                  <a:pt x="2119" y="5096"/>
                </a:cubicBezTo>
                <a:cubicBezTo>
                  <a:pt x="2008" y="5132"/>
                  <a:pt x="1994" y="5281"/>
                  <a:pt x="2092" y="5340"/>
                </a:cubicBezTo>
                <a:cubicBezTo>
                  <a:pt x="2325" y="5483"/>
                  <a:pt x="2676" y="5660"/>
                  <a:pt x="2968" y="5660"/>
                </a:cubicBezTo>
                <a:cubicBezTo>
                  <a:pt x="3449" y="5660"/>
                  <a:pt x="3727" y="5577"/>
                  <a:pt x="3727" y="5577"/>
                </a:cubicBezTo>
                <a:cubicBezTo>
                  <a:pt x="3727" y="5577"/>
                  <a:pt x="4531" y="4499"/>
                  <a:pt x="5091" y="4216"/>
                </a:cubicBezTo>
                <a:cubicBezTo>
                  <a:pt x="5650" y="3935"/>
                  <a:pt x="5411" y="2654"/>
                  <a:pt x="5411" y="2495"/>
                </a:cubicBezTo>
                <a:cubicBezTo>
                  <a:pt x="5411" y="2334"/>
                  <a:pt x="4851" y="1973"/>
                  <a:pt x="4851" y="1973"/>
                </a:cubicBezTo>
                <a:cubicBezTo>
                  <a:pt x="4851" y="1973"/>
                  <a:pt x="5011" y="1610"/>
                  <a:pt x="4290" y="810"/>
                </a:cubicBezTo>
                <a:cubicBezTo>
                  <a:pt x="3782" y="248"/>
                  <a:pt x="2959" y="0"/>
                  <a:pt x="2500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51"/>
          <p:cNvSpPr/>
          <p:nvPr/>
        </p:nvSpPr>
        <p:spPr>
          <a:xfrm>
            <a:off x="6466150" y="1568978"/>
            <a:ext cx="366571" cy="403269"/>
          </a:xfrm>
          <a:custGeom>
            <a:rect b="b" l="l" r="r" t="t"/>
            <a:pathLst>
              <a:path extrusionOk="0" h="5857" w="5324">
                <a:moveTo>
                  <a:pt x="2156" y="197"/>
                </a:moveTo>
                <a:cubicBezTo>
                  <a:pt x="2589" y="197"/>
                  <a:pt x="3377" y="435"/>
                  <a:pt x="3862" y="975"/>
                </a:cubicBezTo>
                <a:cubicBezTo>
                  <a:pt x="4516" y="1699"/>
                  <a:pt x="4408" y="2030"/>
                  <a:pt x="4408" y="2030"/>
                </a:cubicBezTo>
                <a:lnTo>
                  <a:pt x="4373" y="2110"/>
                </a:lnTo>
                <a:lnTo>
                  <a:pt x="4447" y="2155"/>
                </a:lnTo>
                <a:cubicBezTo>
                  <a:pt x="4704" y="2322"/>
                  <a:pt x="4948" y="2528"/>
                  <a:pt x="4961" y="2594"/>
                </a:cubicBezTo>
                <a:cubicBezTo>
                  <a:pt x="4961" y="2618"/>
                  <a:pt x="4964" y="2670"/>
                  <a:pt x="4972" y="2740"/>
                </a:cubicBezTo>
                <a:cubicBezTo>
                  <a:pt x="5010" y="3087"/>
                  <a:pt x="5111" y="4016"/>
                  <a:pt x="4693" y="4225"/>
                </a:cubicBezTo>
                <a:cubicBezTo>
                  <a:pt x="4165" y="4493"/>
                  <a:pt x="3451" y="5412"/>
                  <a:pt x="3320" y="5589"/>
                </a:cubicBezTo>
                <a:cubicBezTo>
                  <a:pt x="3236" y="5610"/>
                  <a:pt x="2986" y="5659"/>
                  <a:pt x="2616" y="5659"/>
                </a:cubicBezTo>
                <a:cubicBezTo>
                  <a:pt x="2408" y="5659"/>
                  <a:pt x="2115" y="5550"/>
                  <a:pt x="1791" y="5356"/>
                </a:cubicBezTo>
                <a:cubicBezTo>
                  <a:pt x="1771" y="5346"/>
                  <a:pt x="1771" y="5328"/>
                  <a:pt x="1775" y="5317"/>
                </a:cubicBezTo>
                <a:cubicBezTo>
                  <a:pt x="1775" y="5307"/>
                  <a:pt x="1781" y="5297"/>
                  <a:pt x="1799" y="5290"/>
                </a:cubicBezTo>
                <a:cubicBezTo>
                  <a:pt x="2074" y="5200"/>
                  <a:pt x="2272" y="5116"/>
                  <a:pt x="2390" y="5039"/>
                </a:cubicBezTo>
                <a:cubicBezTo>
                  <a:pt x="2495" y="4970"/>
                  <a:pt x="2543" y="4848"/>
                  <a:pt x="2519" y="4705"/>
                </a:cubicBezTo>
                <a:cubicBezTo>
                  <a:pt x="2480" y="4462"/>
                  <a:pt x="2262" y="4204"/>
                  <a:pt x="2042" y="4138"/>
                </a:cubicBezTo>
                <a:cubicBezTo>
                  <a:pt x="2004" y="4128"/>
                  <a:pt x="1969" y="4124"/>
                  <a:pt x="1938" y="4124"/>
                </a:cubicBezTo>
                <a:cubicBezTo>
                  <a:pt x="1823" y="4124"/>
                  <a:pt x="1757" y="4193"/>
                  <a:pt x="1719" y="4264"/>
                </a:cubicBezTo>
                <a:cubicBezTo>
                  <a:pt x="1736" y="4204"/>
                  <a:pt x="1757" y="4135"/>
                  <a:pt x="1785" y="4072"/>
                </a:cubicBezTo>
                <a:lnTo>
                  <a:pt x="1799" y="4041"/>
                </a:lnTo>
                <a:lnTo>
                  <a:pt x="1788" y="4010"/>
                </a:lnTo>
                <a:cubicBezTo>
                  <a:pt x="1785" y="3996"/>
                  <a:pt x="1701" y="3668"/>
                  <a:pt x="1454" y="3300"/>
                </a:cubicBezTo>
                <a:cubicBezTo>
                  <a:pt x="1263" y="3011"/>
                  <a:pt x="1680" y="2586"/>
                  <a:pt x="1684" y="2583"/>
                </a:cubicBezTo>
                <a:lnTo>
                  <a:pt x="1767" y="2496"/>
                </a:lnTo>
                <a:lnTo>
                  <a:pt x="1666" y="2430"/>
                </a:lnTo>
                <a:cubicBezTo>
                  <a:pt x="1280" y="2176"/>
                  <a:pt x="261" y="1414"/>
                  <a:pt x="209" y="941"/>
                </a:cubicBezTo>
                <a:cubicBezTo>
                  <a:pt x="202" y="861"/>
                  <a:pt x="222" y="795"/>
                  <a:pt x="282" y="739"/>
                </a:cubicBezTo>
                <a:cubicBezTo>
                  <a:pt x="455" y="564"/>
                  <a:pt x="704" y="507"/>
                  <a:pt x="955" y="507"/>
                </a:cubicBezTo>
                <a:cubicBezTo>
                  <a:pt x="1435" y="507"/>
                  <a:pt x="1928" y="716"/>
                  <a:pt x="1934" y="718"/>
                </a:cubicBezTo>
                <a:lnTo>
                  <a:pt x="2025" y="545"/>
                </a:lnTo>
                <a:cubicBezTo>
                  <a:pt x="2021" y="540"/>
                  <a:pt x="1882" y="450"/>
                  <a:pt x="1910" y="245"/>
                </a:cubicBezTo>
                <a:cubicBezTo>
                  <a:pt x="1917" y="238"/>
                  <a:pt x="1963" y="206"/>
                  <a:pt x="2088" y="200"/>
                </a:cubicBezTo>
                <a:cubicBezTo>
                  <a:pt x="2110" y="198"/>
                  <a:pt x="2132" y="197"/>
                  <a:pt x="2156" y="197"/>
                </a:cubicBezTo>
                <a:close/>
                <a:moveTo>
                  <a:pt x="2144" y="1"/>
                </a:moveTo>
                <a:cubicBezTo>
                  <a:pt x="2048" y="1"/>
                  <a:pt x="1966" y="10"/>
                  <a:pt x="1903" y="29"/>
                </a:cubicBezTo>
                <a:cubicBezTo>
                  <a:pt x="1757" y="74"/>
                  <a:pt x="1722" y="165"/>
                  <a:pt x="1715" y="214"/>
                </a:cubicBezTo>
                <a:cubicBezTo>
                  <a:pt x="1701" y="301"/>
                  <a:pt x="1708" y="373"/>
                  <a:pt x="1725" y="436"/>
                </a:cubicBezTo>
                <a:cubicBezTo>
                  <a:pt x="1525" y="375"/>
                  <a:pt x="1243" y="309"/>
                  <a:pt x="958" y="309"/>
                </a:cubicBezTo>
                <a:cubicBezTo>
                  <a:pt x="661" y="309"/>
                  <a:pt x="359" y="380"/>
                  <a:pt x="139" y="600"/>
                </a:cubicBezTo>
                <a:cubicBezTo>
                  <a:pt x="42" y="697"/>
                  <a:pt x="0" y="823"/>
                  <a:pt x="14" y="962"/>
                </a:cubicBezTo>
                <a:cubicBezTo>
                  <a:pt x="73" y="1536"/>
                  <a:pt x="1120" y="2294"/>
                  <a:pt x="1465" y="2531"/>
                </a:cubicBezTo>
                <a:cubicBezTo>
                  <a:pt x="1326" y="2701"/>
                  <a:pt x="1075" y="3084"/>
                  <a:pt x="1290" y="3408"/>
                </a:cubicBezTo>
                <a:cubicBezTo>
                  <a:pt x="1475" y="3686"/>
                  <a:pt x="1562" y="3943"/>
                  <a:pt x="1590" y="4031"/>
                </a:cubicBezTo>
                <a:cubicBezTo>
                  <a:pt x="1528" y="4187"/>
                  <a:pt x="1447" y="4434"/>
                  <a:pt x="1524" y="4548"/>
                </a:cubicBezTo>
                <a:cubicBezTo>
                  <a:pt x="1552" y="4590"/>
                  <a:pt x="1600" y="4615"/>
                  <a:pt x="1653" y="4615"/>
                </a:cubicBezTo>
                <a:cubicBezTo>
                  <a:pt x="1788" y="4615"/>
                  <a:pt x="1833" y="4493"/>
                  <a:pt x="1865" y="4423"/>
                </a:cubicBezTo>
                <a:cubicBezTo>
                  <a:pt x="1895" y="4345"/>
                  <a:pt x="1907" y="4320"/>
                  <a:pt x="1939" y="4320"/>
                </a:cubicBezTo>
                <a:cubicBezTo>
                  <a:pt x="1951" y="4320"/>
                  <a:pt x="1967" y="4324"/>
                  <a:pt x="1987" y="4330"/>
                </a:cubicBezTo>
                <a:cubicBezTo>
                  <a:pt x="2130" y="4371"/>
                  <a:pt x="2297" y="4573"/>
                  <a:pt x="2324" y="4736"/>
                </a:cubicBezTo>
                <a:cubicBezTo>
                  <a:pt x="2338" y="4834"/>
                  <a:pt x="2292" y="4866"/>
                  <a:pt x="2279" y="4872"/>
                </a:cubicBezTo>
                <a:cubicBezTo>
                  <a:pt x="2181" y="4938"/>
                  <a:pt x="1994" y="5018"/>
                  <a:pt x="1736" y="5102"/>
                </a:cubicBezTo>
                <a:cubicBezTo>
                  <a:pt x="1650" y="5130"/>
                  <a:pt x="1587" y="5203"/>
                  <a:pt x="1576" y="5297"/>
                </a:cubicBezTo>
                <a:cubicBezTo>
                  <a:pt x="1566" y="5391"/>
                  <a:pt x="1608" y="5478"/>
                  <a:pt x="1691" y="5526"/>
                </a:cubicBezTo>
                <a:cubicBezTo>
                  <a:pt x="1938" y="5676"/>
                  <a:pt x="2303" y="5857"/>
                  <a:pt x="2616" y="5857"/>
                </a:cubicBezTo>
                <a:cubicBezTo>
                  <a:pt x="3103" y="5857"/>
                  <a:pt x="3392" y="5777"/>
                  <a:pt x="3403" y="5773"/>
                </a:cubicBezTo>
                <a:lnTo>
                  <a:pt x="3437" y="5763"/>
                </a:lnTo>
                <a:lnTo>
                  <a:pt x="3455" y="5735"/>
                </a:lnTo>
                <a:cubicBezTo>
                  <a:pt x="3466" y="5725"/>
                  <a:pt x="4248" y="4670"/>
                  <a:pt x="4784" y="4402"/>
                </a:cubicBezTo>
                <a:cubicBezTo>
                  <a:pt x="5324" y="4135"/>
                  <a:pt x="5215" y="3140"/>
                  <a:pt x="5170" y="2719"/>
                </a:cubicBezTo>
                <a:cubicBezTo>
                  <a:pt x="5163" y="2656"/>
                  <a:pt x="5160" y="2614"/>
                  <a:pt x="5160" y="2594"/>
                </a:cubicBezTo>
                <a:cubicBezTo>
                  <a:pt x="5160" y="2419"/>
                  <a:pt x="4836" y="2176"/>
                  <a:pt x="4610" y="2027"/>
                </a:cubicBezTo>
                <a:cubicBezTo>
                  <a:pt x="4627" y="1863"/>
                  <a:pt x="4585" y="1480"/>
                  <a:pt x="4012" y="843"/>
                </a:cubicBezTo>
                <a:cubicBezTo>
                  <a:pt x="3479" y="253"/>
                  <a:pt x="2632" y="1"/>
                  <a:pt x="2144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2" name="Google Shape;842;p51"/>
          <p:cNvSpPr/>
          <p:nvPr/>
        </p:nvSpPr>
        <p:spPr>
          <a:xfrm>
            <a:off x="6573421" y="1738491"/>
            <a:ext cx="173990" cy="96738"/>
          </a:xfrm>
          <a:custGeom>
            <a:rect b="b" l="l" r="r" t="t"/>
            <a:pathLst>
              <a:path extrusionOk="0" h="1405" w="2527">
                <a:moveTo>
                  <a:pt x="59" y="0"/>
                </a:moveTo>
                <a:cubicBezTo>
                  <a:pt x="47" y="0"/>
                  <a:pt x="35" y="5"/>
                  <a:pt x="25" y="13"/>
                </a:cubicBezTo>
                <a:cubicBezTo>
                  <a:pt x="0" y="31"/>
                  <a:pt x="0" y="61"/>
                  <a:pt x="18" y="82"/>
                </a:cubicBezTo>
                <a:cubicBezTo>
                  <a:pt x="29" y="93"/>
                  <a:pt x="1023" y="1280"/>
                  <a:pt x="2471" y="1405"/>
                </a:cubicBezTo>
                <a:lnTo>
                  <a:pt x="2475" y="1405"/>
                </a:lnTo>
                <a:cubicBezTo>
                  <a:pt x="2499" y="1405"/>
                  <a:pt x="2523" y="1384"/>
                  <a:pt x="2523" y="1360"/>
                </a:cubicBezTo>
                <a:cubicBezTo>
                  <a:pt x="2526" y="1332"/>
                  <a:pt x="2505" y="1307"/>
                  <a:pt x="2478" y="1304"/>
                </a:cubicBezTo>
                <a:cubicBezTo>
                  <a:pt x="1073" y="1182"/>
                  <a:pt x="102" y="31"/>
                  <a:pt x="95" y="16"/>
                </a:cubicBezTo>
                <a:cubicBezTo>
                  <a:pt x="86" y="5"/>
                  <a:pt x="73" y="0"/>
                  <a:pt x="5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51"/>
          <p:cNvSpPr/>
          <p:nvPr/>
        </p:nvSpPr>
        <p:spPr>
          <a:xfrm>
            <a:off x="6549736" y="1763415"/>
            <a:ext cx="168000" cy="123797"/>
          </a:xfrm>
          <a:custGeom>
            <a:rect b="b" l="l" r="r" t="t"/>
            <a:pathLst>
              <a:path extrusionOk="0" h="1798" w="2440">
                <a:moveTo>
                  <a:pt x="52" y="1"/>
                </a:moveTo>
                <a:cubicBezTo>
                  <a:pt x="47" y="1"/>
                  <a:pt x="43" y="1"/>
                  <a:pt x="39" y="3"/>
                </a:cubicBezTo>
                <a:cubicBezTo>
                  <a:pt x="14" y="13"/>
                  <a:pt x="0" y="41"/>
                  <a:pt x="7" y="65"/>
                </a:cubicBezTo>
                <a:cubicBezTo>
                  <a:pt x="14" y="79"/>
                  <a:pt x="491" y="1419"/>
                  <a:pt x="2377" y="1794"/>
                </a:cubicBezTo>
                <a:cubicBezTo>
                  <a:pt x="2380" y="1798"/>
                  <a:pt x="2384" y="1798"/>
                  <a:pt x="2387" y="1798"/>
                </a:cubicBezTo>
                <a:cubicBezTo>
                  <a:pt x="2408" y="1798"/>
                  <a:pt x="2429" y="1780"/>
                  <a:pt x="2435" y="1756"/>
                </a:cubicBezTo>
                <a:cubicBezTo>
                  <a:pt x="2440" y="1732"/>
                  <a:pt x="2422" y="1703"/>
                  <a:pt x="2394" y="1697"/>
                </a:cubicBezTo>
                <a:cubicBezTo>
                  <a:pt x="571" y="1332"/>
                  <a:pt x="108" y="48"/>
                  <a:pt x="102" y="33"/>
                </a:cubicBezTo>
                <a:cubicBezTo>
                  <a:pt x="95" y="13"/>
                  <a:pt x="73" y="1"/>
                  <a:pt x="5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4" name="Google Shape;844;p51"/>
          <p:cNvSpPr/>
          <p:nvPr/>
        </p:nvSpPr>
        <p:spPr>
          <a:xfrm>
            <a:off x="2988201" y="751384"/>
            <a:ext cx="573748" cy="454289"/>
          </a:xfrm>
          <a:custGeom>
            <a:rect b="b" l="l" r="r" t="t"/>
            <a:pathLst>
              <a:path extrusionOk="0" h="6598" w="8333">
                <a:moveTo>
                  <a:pt x="258" y="429"/>
                </a:moveTo>
                <a:lnTo>
                  <a:pt x="4106" y="4872"/>
                </a:lnTo>
                <a:cubicBezTo>
                  <a:pt x="4120" y="4890"/>
                  <a:pt x="4140" y="4900"/>
                  <a:pt x="4161" y="4904"/>
                </a:cubicBezTo>
                <a:lnTo>
                  <a:pt x="8079" y="5728"/>
                </a:lnTo>
                <a:lnTo>
                  <a:pt x="8124" y="6396"/>
                </a:lnTo>
                <a:lnTo>
                  <a:pt x="3250" y="6174"/>
                </a:lnTo>
                <a:lnTo>
                  <a:pt x="800" y="3839"/>
                </a:lnTo>
                <a:lnTo>
                  <a:pt x="258" y="429"/>
                </a:lnTo>
                <a:close/>
                <a:moveTo>
                  <a:pt x="107" y="1"/>
                </a:moveTo>
                <a:cubicBezTo>
                  <a:pt x="92" y="1"/>
                  <a:pt x="77" y="4"/>
                  <a:pt x="63" y="11"/>
                </a:cubicBezTo>
                <a:cubicBezTo>
                  <a:pt x="25" y="29"/>
                  <a:pt x="0" y="71"/>
                  <a:pt x="7" y="116"/>
                </a:cubicBezTo>
                <a:lnTo>
                  <a:pt x="609" y="3905"/>
                </a:lnTo>
                <a:cubicBezTo>
                  <a:pt x="613" y="3926"/>
                  <a:pt x="623" y="3947"/>
                  <a:pt x="641" y="3961"/>
                </a:cubicBezTo>
                <a:lnTo>
                  <a:pt x="3138" y="6341"/>
                </a:lnTo>
                <a:cubicBezTo>
                  <a:pt x="3156" y="6357"/>
                  <a:pt x="3180" y="6368"/>
                  <a:pt x="3201" y="6368"/>
                </a:cubicBezTo>
                <a:lnTo>
                  <a:pt x="8229" y="6598"/>
                </a:lnTo>
                <a:lnTo>
                  <a:pt x="8232" y="6598"/>
                </a:lnTo>
                <a:cubicBezTo>
                  <a:pt x="8260" y="6598"/>
                  <a:pt x="8284" y="6587"/>
                  <a:pt x="8305" y="6570"/>
                </a:cubicBezTo>
                <a:cubicBezTo>
                  <a:pt x="8323" y="6550"/>
                  <a:pt x="8333" y="6521"/>
                  <a:pt x="8333" y="6494"/>
                </a:cubicBezTo>
                <a:lnTo>
                  <a:pt x="8270" y="5641"/>
                </a:lnTo>
                <a:cubicBezTo>
                  <a:pt x="8267" y="5596"/>
                  <a:pt x="8236" y="5558"/>
                  <a:pt x="8194" y="5551"/>
                </a:cubicBezTo>
                <a:lnTo>
                  <a:pt x="4235" y="4719"/>
                </a:lnTo>
                <a:lnTo>
                  <a:pt x="182" y="37"/>
                </a:lnTo>
                <a:cubicBezTo>
                  <a:pt x="161" y="13"/>
                  <a:pt x="134" y="1"/>
                  <a:pt x="107" y="1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" name="Google Shape;845;p51"/>
          <p:cNvSpPr/>
          <p:nvPr/>
        </p:nvSpPr>
        <p:spPr>
          <a:xfrm>
            <a:off x="3005896" y="780852"/>
            <a:ext cx="539804" cy="383853"/>
          </a:xfrm>
          <a:custGeom>
            <a:rect b="b" l="l" r="r" t="t"/>
            <a:pathLst>
              <a:path extrusionOk="0" h="5575" w="7840">
                <a:moveTo>
                  <a:pt x="1" y="1"/>
                </a:moveTo>
                <a:lnTo>
                  <a:pt x="527" y="3289"/>
                </a:lnTo>
                <a:lnTo>
                  <a:pt x="575" y="3442"/>
                </a:lnTo>
                <a:lnTo>
                  <a:pt x="745" y="3606"/>
                </a:lnTo>
                <a:cubicBezTo>
                  <a:pt x="954" y="3390"/>
                  <a:pt x="1476" y="2868"/>
                  <a:pt x="1622" y="2868"/>
                </a:cubicBezTo>
                <a:cubicBezTo>
                  <a:pt x="1807" y="2868"/>
                  <a:pt x="3692" y="4524"/>
                  <a:pt x="3414" y="4660"/>
                </a:cubicBezTo>
                <a:lnTo>
                  <a:pt x="3139" y="4799"/>
                </a:lnTo>
                <a:lnTo>
                  <a:pt x="7840" y="5575"/>
                </a:lnTo>
                <a:lnTo>
                  <a:pt x="7822" y="5300"/>
                </a:lnTo>
                <a:lnTo>
                  <a:pt x="3904" y="4476"/>
                </a:lnTo>
                <a:cubicBezTo>
                  <a:pt x="3883" y="4472"/>
                  <a:pt x="3863" y="4462"/>
                  <a:pt x="3849" y="4444"/>
                </a:cubicBezTo>
                <a:lnTo>
                  <a:pt x="1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46" name="Google Shape;846;p51"/>
          <p:cNvGrpSpPr/>
          <p:nvPr/>
        </p:nvGrpSpPr>
        <p:grpSpPr>
          <a:xfrm>
            <a:off x="1568408" y="1797286"/>
            <a:ext cx="1446903" cy="2502171"/>
            <a:chOff x="712375" y="2040601"/>
            <a:chExt cx="1098135" cy="1899037"/>
          </a:xfrm>
        </p:grpSpPr>
        <p:sp>
          <p:nvSpPr>
            <p:cNvPr id="847" name="Google Shape;847;p51"/>
            <p:cNvSpPr/>
            <p:nvPr/>
          </p:nvSpPr>
          <p:spPr>
            <a:xfrm>
              <a:off x="1279000" y="2229982"/>
              <a:ext cx="353208" cy="553355"/>
            </a:xfrm>
            <a:custGeom>
              <a:rect b="b" l="l" r="r" t="t"/>
              <a:pathLst>
                <a:path extrusionOk="0" h="10589" w="6759">
                  <a:moveTo>
                    <a:pt x="3726" y="1"/>
                  </a:moveTo>
                  <a:cubicBezTo>
                    <a:pt x="2053" y="1"/>
                    <a:pt x="1206" y="3620"/>
                    <a:pt x="795" y="5529"/>
                  </a:cubicBezTo>
                  <a:cubicBezTo>
                    <a:pt x="12" y="9156"/>
                    <a:pt x="0" y="10589"/>
                    <a:pt x="346" y="10589"/>
                  </a:cubicBezTo>
                  <a:cubicBezTo>
                    <a:pt x="450" y="10589"/>
                    <a:pt x="588" y="10457"/>
                    <a:pt x="746" y="10215"/>
                  </a:cubicBezTo>
                  <a:lnTo>
                    <a:pt x="2312" y="7818"/>
                  </a:lnTo>
                  <a:cubicBezTo>
                    <a:pt x="2312" y="7818"/>
                    <a:pt x="6758" y="1726"/>
                    <a:pt x="4587" y="296"/>
                  </a:cubicBezTo>
                  <a:cubicBezTo>
                    <a:pt x="4278" y="92"/>
                    <a:pt x="3991" y="1"/>
                    <a:pt x="3726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51"/>
            <p:cNvSpPr/>
            <p:nvPr/>
          </p:nvSpPr>
          <p:spPr>
            <a:xfrm>
              <a:off x="1323889" y="2468590"/>
              <a:ext cx="486622" cy="469638"/>
            </a:xfrm>
            <a:custGeom>
              <a:rect b="b" l="l" r="r" t="t"/>
              <a:pathLst>
                <a:path extrusionOk="0" h="8987" w="9312">
                  <a:moveTo>
                    <a:pt x="6628" y="1"/>
                  </a:moveTo>
                  <a:cubicBezTo>
                    <a:pt x="5119" y="1"/>
                    <a:pt x="3367" y="2796"/>
                    <a:pt x="2434" y="4338"/>
                  </a:cubicBezTo>
                  <a:cubicBezTo>
                    <a:pt x="431" y="7659"/>
                    <a:pt x="0" y="8986"/>
                    <a:pt x="418" y="8986"/>
                  </a:cubicBezTo>
                  <a:cubicBezTo>
                    <a:pt x="521" y="8986"/>
                    <a:pt x="674" y="8907"/>
                    <a:pt x="868" y="8756"/>
                  </a:cubicBezTo>
                  <a:lnTo>
                    <a:pt x="3126" y="6996"/>
                  </a:lnTo>
                  <a:cubicBezTo>
                    <a:pt x="3126" y="6996"/>
                    <a:pt x="9312" y="2678"/>
                    <a:pt x="7725" y="622"/>
                  </a:cubicBezTo>
                  <a:cubicBezTo>
                    <a:pt x="7388" y="185"/>
                    <a:pt x="7016" y="1"/>
                    <a:pt x="6628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51"/>
            <p:cNvSpPr/>
            <p:nvPr/>
          </p:nvSpPr>
          <p:spPr>
            <a:xfrm>
              <a:off x="1352107" y="2841760"/>
              <a:ext cx="421561" cy="313075"/>
            </a:xfrm>
            <a:custGeom>
              <a:rect b="b" l="l" r="r" t="t"/>
              <a:pathLst>
                <a:path extrusionOk="0" h="5991" w="8067">
                  <a:moveTo>
                    <a:pt x="6210" y="0"/>
                  </a:moveTo>
                  <a:cubicBezTo>
                    <a:pt x="5062" y="0"/>
                    <a:pt x="3454" y="1738"/>
                    <a:pt x="2569" y="2725"/>
                  </a:cubicBezTo>
                  <a:cubicBezTo>
                    <a:pt x="486" y="5053"/>
                    <a:pt x="1" y="5991"/>
                    <a:pt x="390" y="5991"/>
                  </a:cubicBezTo>
                  <a:cubicBezTo>
                    <a:pt x="469" y="5991"/>
                    <a:pt x="585" y="5952"/>
                    <a:pt x="732" y="5877"/>
                  </a:cubicBezTo>
                  <a:lnTo>
                    <a:pt x="2711" y="4858"/>
                  </a:lnTo>
                  <a:cubicBezTo>
                    <a:pt x="2711" y="4858"/>
                    <a:pt x="8066" y="2454"/>
                    <a:pt x="7151" y="652"/>
                  </a:cubicBezTo>
                  <a:cubicBezTo>
                    <a:pt x="6915" y="188"/>
                    <a:pt x="6587" y="0"/>
                    <a:pt x="6210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51"/>
            <p:cNvSpPr/>
            <p:nvPr/>
          </p:nvSpPr>
          <p:spPr>
            <a:xfrm>
              <a:off x="1368673" y="3104459"/>
              <a:ext cx="421509" cy="313127"/>
            </a:xfrm>
            <a:custGeom>
              <a:rect b="b" l="l" r="r" t="t"/>
              <a:pathLst>
                <a:path extrusionOk="0" h="5992" w="8066">
                  <a:moveTo>
                    <a:pt x="6211" y="1"/>
                  </a:moveTo>
                  <a:cubicBezTo>
                    <a:pt x="5063" y="1"/>
                    <a:pt x="3453" y="1738"/>
                    <a:pt x="2568" y="2726"/>
                  </a:cubicBezTo>
                  <a:cubicBezTo>
                    <a:pt x="485" y="5054"/>
                    <a:pt x="0" y="5991"/>
                    <a:pt x="389" y="5991"/>
                  </a:cubicBezTo>
                  <a:cubicBezTo>
                    <a:pt x="469" y="5991"/>
                    <a:pt x="585" y="5952"/>
                    <a:pt x="731" y="5878"/>
                  </a:cubicBezTo>
                  <a:lnTo>
                    <a:pt x="2714" y="4858"/>
                  </a:lnTo>
                  <a:cubicBezTo>
                    <a:pt x="2714" y="4858"/>
                    <a:pt x="8066" y="2454"/>
                    <a:pt x="7150" y="652"/>
                  </a:cubicBezTo>
                  <a:cubicBezTo>
                    <a:pt x="6915" y="188"/>
                    <a:pt x="6588" y="1"/>
                    <a:pt x="6211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51"/>
            <p:cNvSpPr/>
            <p:nvPr/>
          </p:nvSpPr>
          <p:spPr>
            <a:xfrm>
              <a:off x="712375" y="2606393"/>
              <a:ext cx="617997" cy="284176"/>
            </a:xfrm>
            <a:custGeom>
              <a:rect b="b" l="l" r="r" t="t"/>
              <a:pathLst>
                <a:path extrusionOk="0" h="5438" w="11826">
                  <a:moveTo>
                    <a:pt x="2795" y="0"/>
                  </a:moveTo>
                  <a:cubicBezTo>
                    <a:pt x="2290" y="0"/>
                    <a:pt x="1868" y="157"/>
                    <a:pt x="1590" y="539"/>
                  </a:cubicBezTo>
                  <a:cubicBezTo>
                    <a:pt x="0" y="2724"/>
                    <a:pt x="4453" y="3990"/>
                    <a:pt x="6645" y="4571"/>
                  </a:cubicBezTo>
                  <a:cubicBezTo>
                    <a:pt x="8993" y="5190"/>
                    <a:pt x="10417" y="5437"/>
                    <a:pt x="11125" y="5437"/>
                  </a:cubicBezTo>
                  <a:cubicBezTo>
                    <a:pt x="11825" y="5437"/>
                    <a:pt x="11825" y="5195"/>
                    <a:pt x="11324" y="4832"/>
                  </a:cubicBezTo>
                  <a:lnTo>
                    <a:pt x="8997" y="3159"/>
                  </a:lnTo>
                  <a:cubicBezTo>
                    <a:pt x="8997" y="3159"/>
                    <a:pt x="5063" y="0"/>
                    <a:pt x="2795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51"/>
            <p:cNvSpPr/>
            <p:nvPr/>
          </p:nvSpPr>
          <p:spPr>
            <a:xfrm>
              <a:off x="726380" y="2876982"/>
              <a:ext cx="648307" cy="201818"/>
            </a:xfrm>
            <a:custGeom>
              <a:rect b="b" l="l" r="r" t="t"/>
              <a:pathLst>
                <a:path extrusionOk="0" h="3862" w="12406">
                  <a:moveTo>
                    <a:pt x="2839" y="1"/>
                  </a:moveTo>
                  <a:cubicBezTo>
                    <a:pt x="2038" y="1"/>
                    <a:pt x="1399" y="225"/>
                    <a:pt x="1123" y="826"/>
                  </a:cubicBezTo>
                  <a:cubicBezTo>
                    <a:pt x="0" y="3286"/>
                    <a:pt x="4617" y="3641"/>
                    <a:pt x="6878" y="3774"/>
                  </a:cubicBezTo>
                  <a:cubicBezTo>
                    <a:pt x="7922" y="3835"/>
                    <a:pt x="8784" y="3862"/>
                    <a:pt x="9483" y="3862"/>
                  </a:cubicBezTo>
                  <a:cubicBezTo>
                    <a:pt x="12016" y="3862"/>
                    <a:pt x="12405" y="3505"/>
                    <a:pt x="11516" y="3098"/>
                  </a:cubicBezTo>
                  <a:lnTo>
                    <a:pt x="8906" y="1923"/>
                  </a:lnTo>
                  <a:cubicBezTo>
                    <a:pt x="8906" y="1923"/>
                    <a:pt x="5183" y="1"/>
                    <a:pt x="2839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51"/>
            <p:cNvSpPr/>
            <p:nvPr/>
          </p:nvSpPr>
          <p:spPr>
            <a:xfrm>
              <a:off x="842182" y="3130901"/>
              <a:ext cx="552937" cy="163252"/>
            </a:xfrm>
            <a:custGeom>
              <a:rect b="b" l="l" r="r" t="t"/>
              <a:pathLst>
                <a:path extrusionOk="0" h="3124" w="10581">
                  <a:moveTo>
                    <a:pt x="2431" y="0"/>
                  </a:moveTo>
                  <a:cubicBezTo>
                    <a:pt x="1705" y="0"/>
                    <a:pt x="1125" y="199"/>
                    <a:pt x="895" y="741"/>
                  </a:cubicBezTo>
                  <a:cubicBezTo>
                    <a:pt x="0" y="2846"/>
                    <a:pt x="3914" y="3041"/>
                    <a:pt x="5828" y="3100"/>
                  </a:cubicBezTo>
                  <a:cubicBezTo>
                    <a:pt x="6354" y="3116"/>
                    <a:pt x="6826" y="3123"/>
                    <a:pt x="7247" y="3123"/>
                  </a:cubicBezTo>
                  <a:cubicBezTo>
                    <a:pt x="10090" y="3123"/>
                    <a:pt x="10581" y="2779"/>
                    <a:pt x="9735" y="2422"/>
                  </a:cubicBezTo>
                  <a:lnTo>
                    <a:pt x="7501" y="1486"/>
                  </a:lnTo>
                  <a:cubicBezTo>
                    <a:pt x="7501" y="1486"/>
                    <a:pt x="4419" y="0"/>
                    <a:pt x="2431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51"/>
            <p:cNvSpPr/>
            <p:nvPr/>
          </p:nvSpPr>
          <p:spPr>
            <a:xfrm>
              <a:off x="851222" y="3288823"/>
              <a:ext cx="538148" cy="196488"/>
            </a:xfrm>
            <a:custGeom>
              <a:rect b="b" l="l" r="r" t="t"/>
              <a:pathLst>
                <a:path extrusionOk="0" h="3760" w="10298">
                  <a:moveTo>
                    <a:pt x="2361" y="1"/>
                  </a:moveTo>
                  <a:cubicBezTo>
                    <a:pt x="1801" y="1"/>
                    <a:pt x="1349" y="167"/>
                    <a:pt x="1111" y="593"/>
                  </a:cubicBezTo>
                  <a:cubicBezTo>
                    <a:pt x="1" y="2594"/>
                    <a:pt x="3870" y="3199"/>
                    <a:pt x="5769" y="3463"/>
                  </a:cubicBezTo>
                  <a:cubicBezTo>
                    <a:pt x="7295" y="3673"/>
                    <a:pt x="8362" y="3760"/>
                    <a:pt x="9052" y="3760"/>
                  </a:cubicBezTo>
                  <a:cubicBezTo>
                    <a:pt x="10193" y="3760"/>
                    <a:pt x="10298" y="3521"/>
                    <a:pt x="9725" y="3202"/>
                  </a:cubicBezTo>
                  <a:lnTo>
                    <a:pt x="7599" y="2037"/>
                  </a:lnTo>
                  <a:cubicBezTo>
                    <a:pt x="7599" y="2037"/>
                    <a:pt x="4321" y="1"/>
                    <a:pt x="2361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51"/>
            <p:cNvSpPr/>
            <p:nvPr/>
          </p:nvSpPr>
          <p:spPr>
            <a:xfrm>
              <a:off x="812918" y="2040601"/>
              <a:ext cx="443562" cy="628501"/>
            </a:xfrm>
            <a:custGeom>
              <a:rect b="b" l="l" r="r" t="t"/>
              <a:pathLst>
                <a:path extrusionOk="0" h="12027" w="8488">
                  <a:moveTo>
                    <a:pt x="3943" y="0"/>
                  </a:moveTo>
                  <a:cubicBezTo>
                    <a:pt x="3791" y="0"/>
                    <a:pt x="3634" y="21"/>
                    <a:pt x="3472" y="65"/>
                  </a:cubicBezTo>
                  <a:cubicBezTo>
                    <a:pt x="0" y="1005"/>
                    <a:pt x="2902" y="5483"/>
                    <a:pt x="4370" y="7640"/>
                  </a:cubicBezTo>
                  <a:cubicBezTo>
                    <a:pt x="6518" y="10794"/>
                    <a:pt x="7735" y="12027"/>
                    <a:pt x="8209" y="12027"/>
                  </a:cubicBezTo>
                  <a:cubicBezTo>
                    <a:pt x="8426" y="12027"/>
                    <a:pt x="8487" y="11767"/>
                    <a:pt x="8409" y="11314"/>
                  </a:cubicBezTo>
                  <a:lnTo>
                    <a:pt x="7828" y="8001"/>
                  </a:lnTo>
                  <a:cubicBezTo>
                    <a:pt x="7828" y="8001"/>
                    <a:pt x="6905" y="0"/>
                    <a:pt x="3943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51"/>
            <p:cNvSpPr/>
            <p:nvPr/>
          </p:nvSpPr>
          <p:spPr>
            <a:xfrm>
              <a:off x="1022522" y="2205421"/>
              <a:ext cx="376202" cy="1536580"/>
            </a:xfrm>
            <a:custGeom>
              <a:rect b="b" l="l" r="r" t="t"/>
              <a:pathLst>
                <a:path extrusionOk="0" h="29404" w="7199">
                  <a:moveTo>
                    <a:pt x="142" y="0"/>
                  </a:moveTo>
                  <a:cubicBezTo>
                    <a:pt x="122" y="0"/>
                    <a:pt x="102" y="5"/>
                    <a:pt x="84" y="15"/>
                  </a:cubicBezTo>
                  <a:cubicBezTo>
                    <a:pt x="21" y="46"/>
                    <a:pt x="0" y="123"/>
                    <a:pt x="32" y="182"/>
                  </a:cubicBezTo>
                  <a:cubicBezTo>
                    <a:pt x="81" y="280"/>
                    <a:pt x="5115" y="9749"/>
                    <a:pt x="5890" y="14102"/>
                  </a:cubicBezTo>
                  <a:cubicBezTo>
                    <a:pt x="6788" y="19126"/>
                    <a:pt x="6948" y="24794"/>
                    <a:pt x="6319" y="29264"/>
                  </a:cubicBezTo>
                  <a:cubicBezTo>
                    <a:pt x="6308" y="29330"/>
                    <a:pt x="6357" y="29393"/>
                    <a:pt x="6423" y="29404"/>
                  </a:cubicBezTo>
                  <a:lnTo>
                    <a:pt x="6441" y="29404"/>
                  </a:lnTo>
                  <a:cubicBezTo>
                    <a:pt x="6503" y="29404"/>
                    <a:pt x="6555" y="29359"/>
                    <a:pt x="6566" y="29296"/>
                  </a:cubicBezTo>
                  <a:cubicBezTo>
                    <a:pt x="7199" y="24804"/>
                    <a:pt x="7039" y="19105"/>
                    <a:pt x="6138" y="14057"/>
                  </a:cubicBezTo>
                  <a:cubicBezTo>
                    <a:pt x="5351" y="9666"/>
                    <a:pt x="299" y="161"/>
                    <a:pt x="251" y="67"/>
                  </a:cubicBezTo>
                  <a:cubicBezTo>
                    <a:pt x="227" y="24"/>
                    <a:pt x="185" y="0"/>
                    <a:pt x="142" y="0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51"/>
            <p:cNvSpPr/>
            <p:nvPr/>
          </p:nvSpPr>
          <p:spPr>
            <a:xfrm>
              <a:off x="1287413" y="2382208"/>
              <a:ext cx="144806" cy="411632"/>
            </a:xfrm>
            <a:custGeom>
              <a:rect b="b" l="l" r="r" t="t"/>
              <a:pathLst>
                <a:path extrusionOk="0" h="7877" w="2771">
                  <a:moveTo>
                    <a:pt x="2632" y="1"/>
                  </a:moveTo>
                  <a:cubicBezTo>
                    <a:pt x="2581" y="1"/>
                    <a:pt x="2532" y="33"/>
                    <a:pt x="2512" y="86"/>
                  </a:cubicBezTo>
                  <a:lnTo>
                    <a:pt x="25" y="7717"/>
                  </a:lnTo>
                  <a:cubicBezTo>
                    <a:pt x="1" y="7779"/>
                    <a:pt x="39" y="7849"/>
                    <a:pt x="102" y="7873"/>
                  </a:cubicBezTo>
                  <a:cubicBezTo>
                    <a:pt x="115" y="7877"/>
                    <a:pt x="129" y="7877"/>
                    <a:pt x="140" y="7877"/>
                  </a:cubicBezTo>
                  <a:cubicBezTo>
                    <a:pt x="192" y="7877"/>
                    <a:pt x="240" y="7845"/>
                    <a:pt x="258" y="7793"/>
                  </a:cubicBezTo>
                  <a:lnTo>
                    <a:pt x="2749" y="163"/>
                  </a:lnTo>
                  <a:cubicBezTo>
                    <a:pt x="2770" y="97"/>
                    <a:pt x="2735" y="28"/>
                    <a:pt x="2669" y="7"/>
                  </a:cubicBezTo>
                  <a:cubicBezTo>
                    <a:pt x="2657" y="3"/>
                    <a:pt x="2644" y="1"/>
                    <a:pt x="2632" y="1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51"/>
            <p:cNvSpPr/>
            <p:nvPr/>
          </p:nvSpPr>
          <p:spPr>
            <a:xfrm>
              <a:off x="1329376" y="2626564"/>
              <a:ext cx="259720" cy="321122"/>
            </a:xfrm>
            <a:custGeom>
              <a:rect b="b" l="l" r="r" t="t"/>
              <a:pathLst>
                <a:path extrusionOk="0" h="6145" w="4970">
                  <a:moveTo>
                    <a:pt x="4828" y="1"/>
                  </a:moveTo>
                  <a:cubicBezTo>
                    <a:pt x="4792" y="1"/>
                    <a:pt x="4757" y="17"/>
                    <a:pt x="4733" y="49"/>
                  </a:cubicBezTo>
                  <a:lnTo>
                    <a:pt x="47" y="5942"/>
                  </a:lnTo>
                  <a:cubicBezTo>
                    <a:pt x="1" y="5998"/>
                    <a:pt x="12" y="6074"/>
                    <a:pt x="64" y="6116"/>
                  </a:cubicBezTo>
                  <a:cubicBezTo>
                    <a:pt x="89" y="6137"/>
                    <a:pt x="116" y="6144"/>
                    <a:pt x="140" y="6144"/>
                  </a:cubicBezTo>
                  <a:cubicBezTo>
                    <a:pt x="179" y="6144"/>
                    <a:pt x="214" y="6127"/>
                    <a:pt x="238" y="6098"/>
                  </a:cubicBezTo>
                  <a:lnTo>
                    <a:pt x="4927" y="202"/>
                  </a:lnTo>
                  <a:cubicBezTo>
                    <a:pt x="4969" y="149"/>
                    <a:pt x="4959" y="70"/>
                    <a:pt x="4907" y="28"/>
                  </a:cubicBezTo>
                  <a:cubicBezTo>
                    <a:pt x="4883" y="10"/>
                    <a:pt x="4855" y="1"/>
                    <a:pt x="4828" y="1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51"/>
            <p:cNvSpPr/>
            <p:nvPr/>
          </p:nvSpPr>
          <p:spPr>
            <a:xfrm>
              <a:off x="959081" y="2729616"/>
              <a:ext cx="369513" cy="162051"/>
            </a:xfrm>
            <a:custGeom>
              <a:rect b="b" l="l" r="r" t="t"/>
              <a:pathLst>
                <a:path extrusionOk="0" h="3101" w="7071">
                  <a:moveTo>
                    <a:pt x="140" y="1"/>
                  </a:moveTo>
                  <a:cubicBezTo>
                    <a:pt x="92" y="1"/>
                    <a:pt x="45" y="30"/>
                    <a:pt x="24" y="77"/>
                  </a:cubicBezTo>
                  <a:cubicBezTo>
                    <a:pt x="0" y="139"/>
                    <a:pt x="28" y="213"/>
                    <a:pt x="90" y="240"/>
                  </a:cubicBezTo>
                  <a:lnTo>
                    <a:pt x="6882" y="3090"/>
                  </a:lnTo>
                  <a:cubicBezTo>
                    <a:pt x="6896" y="3097"/>
                    <a:pt x="6913" y="3100"/>
                    <a:pt x="6927" y="3100"/>
                  </a:cubicBezTo>
                  <a:cubicBezTo>
                    <a:pt x="6976" y="3100"/>
                    <a:pt x="7024" y="3073"/>
                    <a:pt x="7042" y="3024"/>
                  </a:cubicBezTo>
                  <a:cubicBezTo>
                    <a:pt x="7070" y="2962"/>
                    <a:pt x="7038" y="2888"/>
                    <a:pt x="6976" y="2860"/>
                  </a:cubicBezTo>
                  <a:lnTo>
                    <a:pt x="188" y="11"/>
                  </a:lnTo>
                  <a:cubicBezTo>
                    <a:pt x="172" y="4"/>
                    <a:pt x="156" y="1"/>
                    <a:pt x="140" y="1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51"/>
            <p:cNvSpPr/>
            <p:nvPr/>
          </p:nvSpPr>
          <p:spPr>
            <a:xfrm>
              <a:off x="1360155" y="2938803"/>
              <a:ext cx="281511" cy="217391"/>
            </a:xfrm>
            <a:custGeom>
              <a:rect b="b" l="l" r="r" t="t"/>
              <a:pathLst>
                <a:path extrusionOk="0" h="4160" w="5387">
                  <a:moveTo>
                    <a:pt x="5245" y="1"/>
                  </a:moveTo>
                  <a:cubicBezTo>
                    <a:pt x="5218" y="1"/>
                    <a:pt x="5192" y="9"/>
                    <a:pt x="5170" y="26"/>
                  </a:cubicBezTo>
                  <a:lnTo>
                    <a:pt x="67" y="3937"/>
                  </a:lnTo>
                  <a:cubicBezTo>
                    <a:pt x="11" y="3979"/>
                    <a:pt x="1" y="4059"/>
                    <a:pt x="42" y="4110"/>
                  </a:cubicBezTo>
                  <a:cubicBezTo>
                    <a:pt x="67" y="4146"/>
                    <a:pt x="105" y="4160"/>
                    <a:pt x="139" y="4160"/>
                  </a:cubicBezTo>
                  <a:cubicBezTo>
                    <a:pt x="168" y="4160"/>
                    <a:pt x="192" y="4152"/>
                    <a:pt x="216" y="4136"/>
                  </a:cubicBezTo>
                  <a:lnTo>
                    <a:pt x="5320" y="224"/>
                  </a:lnTo>
                  <a:cubicBezTo>
                    <a:pt x="5375" y="183"/>
                    <a:pt x="5386" y="102"/>
                    <a:pt x="5345" y="51"/>
                  </a:cubicBezTo>
                  <a:cubicBezTo>
                    <a:pt x="5320" y="18"/>
                    <a:pt x="5282" y="1"/>
                    <a:pt x="5245" y="1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51"/>
            <p:cNvSpPr/>
            <p:nvPr/>
          </p:nvSpPr>
          <p:spPr>
            <a:xfrm>
              <a:off x="1067567" y="2997488"/>
              <a:ext cx="292799" cy="71070"/>
            </a:xfrm>
            <a:custGeom>
              <a:rect b="b" l="l" r="r" t="t"/>
              <a:pathLst>
                <a:path extrusionOk="0" h="1360" w="5603">
                  <a:moveTo>
                    <a:pt x="138" y="0"/>
                  </a:moveTo>
                  <a:cubicBezTo>
                    <a:pt x="80" y="0"/>
                    <a:pt x="28" y="42"/>
                    <a:pt x="15" y="100"/>
                  </a:cubicBezTo>
                  <a:cubicBezTo>
                    <a:pt x="1" y="166"/>
                    <a:pt x="43" y="232"/>
                    <a:pt x="113" y="246"/>
                  </a:cubicBezTo>
                  <a:lnTo>
                    <a:pt x="5443" y="1359"/>
                  </a:lnTo>
                  <a:lnTo>
                    <a:pt x="5470" y="1359"/>
                  </a:lnTo>
                  <a:cubicBezTo>
                    <a:pt x="5526" y="1359"/>
                    <a:pt x="5579" y="1322"/>
                    <a:pt x="5589" y="1262"/>
                  </a:cubicBezTo>
                  <a:cubicBezTo>
                    <a:pt x="5603" y="1196"/>
                    <a:pt x="5561" y="1130"/>
                    <a:pt x="5495" y="1116"/>
                  </a:cubicBezTo>
                  <a:lnTo>
                    <a:pt x="161" y="2"/>
                  </a:lnTo>
                  <a:cubicBezTo>
                    <a:pt x="153" y="1"/>
                    <a:pt x="146" y="0"/>
                    <a:pt x="138" y="0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51"/>
            <p:cNvSpPr/>
            <p:nvPr/>
          </p:nvSpPr>
          <p:spPr>
            <a:xfrm>
              <a:off x="1143967" y="3234789"/>
              <a:ext cx="229672" cy="47241"/>
            </a:xfrm>
            <a:custGeom>
              <a:rect b="b" l="l" r="r" t="t"/>
              <a:pathLst>
                <a:path extrusionOk="0" h="904" w="4395">
                  <a:moveTo>
                    <a:pt x="133" y="0"/>
                  </a:moveTo>
                  <a:cubicBezTo>
                    <a:pt x="72" y="0"/>
                    <a:pt x="20" y="44"/>
                    <a:pt x="11" y="106"/>
                  </a:cubicBezTo>
                  <a:cubicBezTo>
                    <a:pt x="0" y="172"/>
                    <a:pt x="46" y="235"/>
                    <a:pt x="115" y="246"/>
                  </a:cubicBezTo>
                  <a:lnTo>
                    <a:pt x="4242" y="900"/>
                  </a:lnTo>
                  <a:cubicBezTo>
                    <a:pt x="4249" y="903"/>
                    <a:pt x="4255" y="903"/>
                    <a:pt x="4263" y="903"/>
                  </a:cubicBezTo>
                  <a:cubicBezTo>
                    <a:pt x="4321" y="903"/>
                    <a:pt x="4374" y="858"/>
                    <a:pt x="4384" y="799"/>
                  </a:cubicBezTo>
                  <a:cubicBezTo>
                    <a:pt x="4395" y="729"/>
                    <a:pt x="4350" y="667"/>
                    <a:pt x="4284" y="656"/>
                  </a:cubicBezTo>
                  <a:lnTo>
                    <a:pt x="154" y="2"/>
                  </a:lnTo>
                  <a:cubicBezTo>
                    <a:pt x="147" y="1"/>
                    <a:pt x="140" y="0"/>
                    <a:pt x="133" y="0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51"/>
            <p:cNvSpPr/>
            <p:nvPr/>
          </p:nvSpPr>
          <p:spPr>
            <a:xfrm>
              <a:off x="1377766" y="3277065"/>
              <a:ext cx="159490" cy="142977"/>
            </a:xfrm>
            <a:custGeom>
              <a:rect b="b" l="l" r="r" t="t"/>
              <a:pathLst>
                <a:path extrusionOk="0" h="2736" w="3052">
                  <a:moveTo>
                    <a:pt x="2914" y="0"/>
                  </a:moveTo>
                  <a:cubicBezTo>
                    <a:pt x="2884" y="0"/>
                    <a:pt x="2853" y="11"/>
                    <a:pt x="2829" y="31"/>
                  </a:cubicBezTo>
                  <a:lnTo>
                    <a:pt x="53" y="2519"/>
                  </a:lnTo>
                  <a:cubicBezTo>
                    <a:pt x="4" y="2564"/>
                    <a:pt x="1" y="2644"/>
                    <a:pt x="46" y="2697"/>
                  </a:cubicBezTo>
                  <a:cubicBezTo>
                    <a:pt x="70" y="2721"/>
                    <a:pt x="102" y="2735"/>
                    <a:pt x="136" y="2735"/>
                  </a:cubicBezTo>
                  <a:cubicBezTo>
                    <a:pt x="168" y="2735"/>
                    <a:pt x="195" y="2724"/>
                    <a:pt x="220" y="2703"/>
                  </a:cubicBezTo>
                  <a:lnTo>
                    <a:pt x="2996" y="216"/>
                  </a:lnTo>
                  <a:cubicBezTo>
                    <a:pt x="3049" y="171"/>
                    <a:pt x="3052" y="94"/>
                    <a:pt x="3007" y="42"/>
                  </a:cubicBezTo>
                  <a:cubicBezTo>
                    <a:pt x="2983" y="14"/>
                    <a:pt x="2948" y="0"/>
                    <a:pt x="2914" y="0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51"/>
            <p:cNvSpPr/>
            <p:nvPr/>
          </p:nvSpPr>
          <p:spPr>
            <a:xfrm>
              <a:off x="1126879" y="3403215"/>
              <a:ext cx="262228" cy="75303"/>
            </a:xfrm>
            <a:custGeom>
              <a:rect b="b" l="l" r="r" t="t"/>
              <a:pathLst>
                <a:path extrusionOk="0" h="1441" w="5018">
                  <a:moveTo>
                    <a:pt x="138" y="0"/>
                  </a:moveTo>
                  <a:cubicBezTo>
                    <a:pt x="83" y="0"/>
                    <a:pt x="32" y="39"/>
                    <a:pt x="18" y="95"/>
                  </a:cubicBezTo>
                  <a:cubicBezTo>
                    <a:pt x="1" y="161"/>
                    <a:pt x="42" y="227"/>
                    <a:pt x="108" y="244"/>
                  </a:cubicBezTo>
                  <a:lnTo>
                    <a:pt x="4850" y="1438"/>
                  </a:lnTo>
                  <a:cubicBezTo>
                    <a:pt x="4861" y="1441"/>
                    <a:pt x="4871" y="1441"/>
                    <a:pt x="4882" y="1441"/>
                  </a:cubicBezTo>
                  <a:cubicBezTo>
                    <a:pt x="4937" y="1441"/>
                    <a:pt x="4990" y="1402"/>
                    <a:pt x="5003" y="1347"/>
                  </a:cubicBezTo>
                  <a:cubicBezTo>
                    <a:pt x="5017" y="1281"/>
                    <a:pt x="4979" y="1215"/>
                    <a:pt x="4913" y="1198"/>
                  </a:cubicBezTo>
                  <a:lnTo>
                    <a:pt x="168" y="4"/>
                  </a:lnTo>
                  <a:cubicBezTo>
                    <a:pt x="158" y="1"/>
                    <a:pt x="148" y="0"/>
                    <a:pt x="138" y="0"/>
                  </a:cubicBezTo>
                  <a:close/>
                </a:path>
              </a:pathLst>
            </a:custGeom>
            <a:solidFill>
              <a:srgbClr val="FFC3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51"/>
            <p:cNvSpPr/>
            <p:nvPr/>
          </p:nvSpPr>
          <p:spPr>
            <a:xfrm>
              <a:off x="1198315" y="3547968"/>
              <a:ext cx="293165" cy="391670"/>
            </a:xfrm>
            <a:custGeom>
              <a:rect b="b" l="l" r="r" t="t"/>
              <a:pathLst>
                <a:path extrusionOk="0" h="7495" w="5610">
                  <a:moveTo>
                    <a:pt x="1" y="0"/>
                  </a:moveTo>
                  <a:lnTo>
                    <a:pt x="1" y="1163"/>
                  </a:lnTo>
                  <a:lnTo>
                    <a:pt x="488" y="1163"/>
                  </a:lnTo>
                  <a:lnTo>
                    <a:pt x="1504" y="7494"/>
                  </a:lnTo>
                  <a:lnTo>
                    <a:pt x="4106" y="7494"/>
                  </a:lnTo>
                  <a:lnTo>
                    <a:pt x="5122" y="1163"/>
                  </a:lnTo>
                  <a:lnTo>
                    <a:pt x="5609" y="1163"/>
                  </a:lnTo>
                  <a:lnTo>
                    <a:pt x="5609" y="0"/>
                  </a:ln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6" name="Google Shape;866;p51"/>
          <p:cNvSpPr/>
          <p:nvPr/>
        </p:nvSpPr>
        <p:spPr>
          <a:xfrm>
            <a:off x="5384736" y="3749626"/>
            <a:ext cx="61409" cy="326191"/>
          </a:xfrm>
          <a:custGeom>
            <a:rect b="b" l="l" r="r" t="t"/>
            <a:pathLst>
              <a:path extrusionOk="0" h="35659" w="5432">
                <a:moveTo>
                  <a:pt x="1" y="1"/>
                </a:moveTo>
                <a:lnTo>
                  <a:pt x="1" y="35659"/>
                </a:lnTo>
                <a:cubicBezTo>
                  <a:pt x="1949" y="35099"/>
                  <a:pt x="3758" y="34420"/>
                  <a:pt x="5431" y="33683"/>
                </a:cubicBezTo>
                <a:lnTo>
                  <a:pt x="5431" y="1"/>
                </a:lnTo>
                <a:close/>
              </a:path>
            </a:pathLst>
          </a:custGeom>
          <a:solidFill>
            <a:srgbClr val="FFC39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1" name="Google Shape;87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76200"/>
            <a:ext cx="8749430" cy="4838700"/>
          </a:xfrm>
          <a:prstGeom prst="rect">
            <a:avLst/>
          </a:prstGeom>
          <a:noFill/>
          <a:ln>
            <a:noFill/>
          </a:ln>
          <a:effectLst>
            <a:outerShdw rotWithShape="0" algn="bl" dir="8100000" dist="104775">
              <a:schemeClr val="dk2"/>
            </a:outerShdw>
          </a:effectLst>
        </p:spPr>
      </p:pic>
      <p:sp>
        <p:nvSpPr>
          <p:cNvPr id="872" name="Google Shape;872;p52"/>
          <p:cNvSpPr txBox="1"/>
          <p:nvPr>
            <p:ph type="title"/>
          </p:nvPr>
        </p:nvSpPr>
        <p:spPr>
          <a:xfrm>
            <a:off x="416625" y="193025"/>
            <a:ext cx="3999900" cy="678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44000" lIns="0" spcFirstLastPara="1" rIns="0" wrap="square" tIns="21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</a:rPr>
              <a:t>POR QUE APRENDER INGLÊS?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C39F"/>
        </a:solidFill>
      </p:bgPr>
    </p:bg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53"/>
          <p:cNvSpPr/>
          <p:nvPr/>
        </p:nvSpPr>
        <p:spPr>
          <a:xfrm>
            <a:off x="0" y="2999239"/>
            <a:ext cx="9144015" cy="2133286"/>
          </a:xfrm>
          <a:custGeom>
            <a:rect b="b" l="l" r="r" t="t"/>
            <a:pathLst>
              <a:path extrusionOk="0" h="22392" w="95980">
                <a:moveTo>
                  <a:pt x="53060" y="1"/>
                </a:moveTo>
                <a:cubicBezTo>
                  <a:pt x="49554" y="1"/>
                  <a:pt x="49455" y="4370"/>
                  <a:pt x="45849" y="5722"/>
                </a:cubicBezTo>
                <a:cubicBezTo>
                  <a:pt x="44948" y="6060"/>
                  <a:pt x="44113" y="6188"/>
                  <a:pt x="43328" y="6188"/>
                </a:cubicBezTo>
                <a:cubicBezTo>
                  <a:pt x="40848" y="6188"/>
                  <a:pt x="38863" y="4910"/>
                  <a:pt x="36858" y="4910"/>
                </a:cubicBezTo>
                <a:cubicBezTo>
                  <a:pt x="36806" y="4910"/>
                  <a:pt x="36754" y="4911"/>
                  <a:pt x="36702" y="4912"/>
                </a:cubicBezTo>
                <a:cubicBezTo>
                  <a:pt x="34013" y="4999"/>
                  <a:pt x="34503" y="6648"/>
                  <a:pt x="31956" y="7803"/>
                </a:cubicBezTo>
                <a:cubicBezTo>
                  <a:pt x="29410" y="8962"/>
                  <a:pt x="28947" y="8384"/>
                  <a:pt x="24083" y="8847"/>
                </a:cubicBezTo>
                <a:cubicBezTo>
                  <a:pt x="19219" y="9309"/>
                  <a:pt x="18064" y="14289"/>
                  <a:pt x="16324" y="15676"/>
                </a:cubicBezTo>
                <a:cubicBezTo>
                  <a:pt x="15887" y="16027"/>
                  <a:pt x="15413" y="16150"/>
                  <a:pt x="14891" y="16150"/>
                </a:cubicBezTo>
                <a:cubicBezTo>
                  <a:pt x="13681" y="16150"/>
                  <a:pt x="12214" y="15491"/>
                  <a:pt x="10351" y="15491"/>
                </a:cubicBezTo>
                <a:cubicBezTo>
                  <a:pt x="9828" y="15491"/>
                  <a:pt x="9273" y="15543"/>
                  <a:pt x="8684" y="15676"/>
                </a:cubicBezTo>
                <a:cubicBezTo>
                  <a:pt x="5098" y="16487"/>
                  <a:pt x="0" y="22391"/>
                  <a:pt x="0" y="22391"/>
                </a:cubicBezTo>
                <a:lnTo>
                  <a:pt x="95980" y="22391"/>
                </a:lnTo>
                <a:cubicBezTo>
                  <a:pt x="95980" y="22391"/>
                  <a:pt x="93663" y="17761"/>
                  <a:pt x="90653" y="16258"/>
                </a:cubicBezTo>
                <a:cubicBezTo>
                  <a:pt x="90001" y="15931"/>
                  <a:pt x="89414" y="15817"/>
                  <a:pt x="88856" y="15817"/>
                </a:cubicBezTo>
                <a:cubicBezTo>
                  <a:pt x="87555" y="15817"/>
                  <a:pt x="86416" y="16440"/>
                  <a:pt x="84990" y="16440"/>
                </a:cubicBezTo>
                <a:cubicBezTo>
                  <a:pt x="84210" y="16440"/>
                  <a:pt x="83344" y="16254"/>
                  <a:pt x="82318" y="15676"/>
                </a:cubicBezTo>
                <a:cubicBezTo>
                  <a:pt x="78612" y="13592"/>
                  <a:pt x="79423" y="8732"/>
                  <a:pt x="75254" y="5838"/>
                </a:cubicBezTo>
                <a:cubicBezTo>
                  <a:pt x="73954" y="4934"/>
                  <a:pt x="72630" y="4628"/>
                  <a:pt x="71309" y="4628"/>
                </a:cubicBezTo>
                <a:cubicBezTo>
                  <a:pt x="68547" y="4628"/>
                  <a:pt x="65795" y="5964"/>
                  <a:pt x="63276" y="5964"/>
                </a:cubicBezTo>
                <a:cubicBezTo>
                  <a:pt x="63140" y="5964"/>
                  <a:pt x="63004" y="5960"/>
                  <a:pt x="62869" y="5952"/>
                </a:cubicBezTo>
                <a:cubicBezTo>
                  <a:pt x="59049" y="5722"/>
                  <a:pt x="57891" y="625"/>
                  <a:pt x="53722" y="48"/>
                </a:cubicBezTo>
                <a:cubicBezTo>
                  <a:pt x="53488" y="16"/>
                  <a:pt x="53268" y="1"/>
                  <a:pt x="53060" y="1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53"/>
          <p:cNvSpPr/>
          <p:nvPr/>
        </p:nvSpPr>
        <p:spPr>
          <a:xfrm>
            <a:off x="3540895" y="810550"/>
            <a:ext cx="1147283" cy="273644"/>
          </a:xfrm>
          <a:custGeom>
            <a:rect b="b" l="l" r="r" t="t"/>
            <a:pathLst>
              <a:path extrusionOk="0" h="4060" w="17022">
                <a:moveTo>
                  <a:pt x="12069" y="1"/>
                </a:moveTo>
                <a:cubicBezTo>
                  <a:pt x="10648" y="1"/>
                  <a:pt x="10881" y="1407"/>
                  <a:pt x="9840" y="1798"/>
                </a:cubicBezTo>
                <a:cubicBezTo>
                  <a:pt x="9677" y="1859"/>
                  <a:pt x="9530" y="1885"/>
                  <a:pt x="9394" y="1885"/>
                </a:cubicBezTo>
                <a:cubicBezTo>
                  <a:pt x="8737" y="1885"/>
                  <a:pt x="8344" y="1291"/>
                  <a:pt x="7728" y="1291"/>
                </a:cubicBezTo>
                <a:cubicBezTo>
                  <a:pt x="7639" y="1291"/>
                  <a:pt x="7546" y="1304"/>
                  <a:pt x="7446" y="1332"/>
                </a:cubicBezTo>
                <a:cubicBezTo>
                  <a:pt x="6518" y="1600"/>
                  <a:pt x="7116" y="2331"/>
                  <a:pt x="6316" y="2595"/>
                </a:cubicBezTo>
                <a:cubicBezTo>
                  <a:pt x="6184" y="2639"/>
                  <a:pt x="6075" y="2656"/>
                  <a:pt x="5981" y="2656"/>
                </a:cubicBezTo>
                <a:cubicBezTo>
                  <a:pt x="5681" y="2656"/>
                  <a:pt x="5523" y="2485"/>
                  <a:pt x="5196" y="2485"/>
                </a:cubicBezTo>
                <a:cubicBezTo>
                  <a:pt x="5005" y="2485"/>
                  <a:pt x="4756" y="2543"/>
                  <a:pt x="4389" y="2727"/>
                </a:cubicBezTo>
                <a:cubicBezTo>
                  <a:pt x="3191" y="3325"/>
                  <a:pt x="2927" y="3527"/>
                  <a:pt x="2659" y="3593"/>
                </a:cubicBezTo>
                <a:cubicBezTo>
                  <a:pt x="2395" y="3659"/>
                  <a:pt x="1" y="4060"/>
                  <a:pt x="1" y="4060"/>
                </a:cubicBezTo>
                <a:lnTo>
                  <a:pt x="16554" y="4060"/>
                </a:lnTo>
                <a:cubicBezTo>
                  <a:pt x="16554" y="4060"/>
                  <a:pt x="17021" y="2595"/>
                  <a:pt x="16089" y="1997"/>
                </a:cubicBezTo>
                <a:cubicBezTo>
                  <a:pt x="15779" y="1797"/>
                  <a:pt x="15580" y="1745"/>
                  <a:pt x="15415" y="1745"/>
                </a:cubicBezTo>
                <a:cubicBezTo>
                  <a:pt x="15237" y="1745"/>
                  <a:pt x="15099" y="1806"/>
                  <a:pt x="14905" y="1806"/>
                </a:cubicBezTo>
                <a:cubicBezTo>
                  <a:pt x="14739" y="1806"/>
                  <a:pt x="14533" y="1762"/>
                  <a:pt x="14227" y="1600"/>
                </a:cubicBezTo>
                <a:cubicBezTo>
                  <a:pt x="14227" y="1600"/>
                  <a:pt x="13695" y="69"/>
                  <a:pt x="12167" y="3"/>
                </a:cubicBezTo>
                <a:cubicBezTo>
                  <a:pt x="12134" y="1"/>
                  <a:pt x="12101" y="1"/>
                  <a:pt x="12069" y="1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p53"/>
          <p:cNvSpPr/>
          <p:nvPr/>
        </p:nvSpPr>
        <p:spPr>
          <a:xfrm>
            <a:off x="6715238" y="3874695"/>
            <a:ext cx="1185296" cy="1268805"/>
          </a:xfrm>
          <a:custGeom>
            <a:rect b="b" l="l" r="r" t="t"/>
            <a:pathLst>
              <a:path extrusionOk="0" h="18825" w="17586">
                <a:moveTo>
                  <a:pt x="4147" y="0"/>
                </a:moveTo>
                <a:cubicBezTo>
                  <a:pt x="4059" y="0"/>
                  <a:pt x="4026" y="109"/>
                  <a:pt x="4068" y="350"/>
                </a:cubicBezTo>
                <a:cubicBezTo>
                  <a:pt x="4239" y="1311"/>
                  <a:pt x="6382" y="4459"/>
                  <a:pt x="7165" y="6223"/>
                </a:cubicBezTo>
                <a:cubicBezTo>
                  <a:pt x="6984" y="5980"/>
                  <a:pt x="6772" y="5722"/>
                  <a:pt x="6560" y="5471"/>
                </a:cubicBezTo>
                <a:cubicBezTo>
                  <a:pt x="6396" y="5179"/>
                  <a:pt x="6250" y="4853"/>
                  <a:pt x="6086" y="4598"/>
                </a:cubicBezTo>
                <a:cubicBezTo>
                  <a:pt x="5833" y="4209"/>
                  <a:pt x="5561" y="3830"/>
                  <a:pt x="5272" y="3467"/>
                </a:cubicBezTo>
                <a:cubicBezTo>
                  <a:pt x="4820" y="2901"/>
                  <a:pt x="4315" y="2364"/>
                  <a:pt x="3742" y="1916"/>
                </a:cubicBezTo>
                <a:cubicBezTo>
                  <a:pt x="3060" y="1387"/>
                  <a:pt x="2301" y="1008"/>
                  <a:pt x="1435" y="932"/>
                </a:cubicBezTo>
                <a:cubicBezTo>
                  <a:pt x="1363" y="925"/>
                  <a:pt x="1169" y="908"/>
                  <a:pt x="953" y="908"/>
                </a:cubicBezTo>
                <a:cubicBezTo>
                  <a:pt x="521" y="908"/>
                  <a:pt x="0" y="976"/>
                  <a:pt x="200" y="1332"/>
                </a:cubicBezTo>
                <a:cubicBezTo>
                  <a:pt x="248" y="1415"/>
                  <a:pt x="332" y="1471"/>
                  <a:pt x="415" y="1523"/>
                </a:cubicBezTo>
                <a:cubicBezTo>
                  <a:pt x="1216" y="2024"/>
                  <a:pt x="2099" y="2295"/>
                  <a:pt x="2945" y="2703"/>
                </a:cubicBezTo>
                <a:cubicBezTo>
                  <a:pt x="4208" y="3308"/>
                  <a:pt x="5868" y="4905"/>
                  <a:pt x="6557" y="5597"/>
                </a:cubicBezTo>
                <a:cubicBezTo>
                  <a:pt x="6653" y="5725"/>
                  <a:pt x="6772" y="5886"/>
                  <a:pt x="6907" y="6070"/>
                </a:cubicBezTo>
                <a:cubicBezTo>
                  <a:pt x="5875" y="5087"/>
                  <a:pt x="4286" y="4449"/>
                  <a:pt x="3382" y="4449"/>
                </a:cubicBezTo>
                <a:cubicBezTo>
                  <a:pt x="3204" y="4449"/>
                  <a:pt x="3053" y="4474"/>
                  <a:pt x="2938" y="4525"/>
                </a:cubicBezTo>
                <a:cubicBezTo>
                  <a:pt x="2072" y="4915"/>
                  <a:pt x="3926" y="5333"/>
                  <a:pt x="5495" y="5757"/>
                </a:cubicBezTo>
                <a:cubicBezTo>
                  <a:pt x="6511" y="6032"/>
                  <a:pt x="7103" y="6463"/>
                  <a:pt x="7395" y="6735"/>
                </a:cubicBezTo>
                <a:cubicBezTo>
                  <a:pt x="7694" y="7145"/>
                  <a:pt x="8028" y="7608"/>
                  <a:pt x="8365" y="8078"/>
                </a:cubicBezTo>
                <a:cubicBezTo>
                  <a:pt x="8407" y="8151"/>
                  <a:pt x="8445" y="8224"/>
                  <a:pt x="8487" y="8290"/>
                </a:cubicBezTo>
                <a:cubicBezTo>
                  <a:pt x="8243" y="8012"/>
                  <a:pt x="7965" y="7729"/>
                  <a:pt x="7680" y="7531"/>
                </a:cubicBezTo>
                <a:cubicBezTo>
                  <a:pt x="7204" y="7198"/>
                  <a:pt x="6229" y="6938"/>
                  <a:pt x="5466" y="6938"/>
                </a:cubicBezTo>
                <a:cubicBezTo>
                  <a:pt x="4945" y="6938"/>
                  <a:pt x="4522" y="7059"/>
                  <a:pt x="4423" y="7361"/>
                </a:cubicBezTo>
                <a:cubicBezTo>
                  <a:pt x="4180" y="8105"/>
                  <a:pt x="5759" y="7779"/>
                  <a:pt x="7109" y="8008"/>
                </a:cubicBezTo>
                <a:cubicBezTo>
                  <a:pt x="8034" y="8164"/>
                  <a:pt x="8699" y="8718"/>
                  <a:pt x="9026" y="9049"/>
                </a:cubicBezTo>
                <a:cubicBezTo>
                  <a:pt x="9057" y="9083"/>
                  <a:pt x="9086" y="9115"/>
                  <a:pt x="9117" y="9145"/>
                </a:cubicBezTo>
                <a:cubicBezTo>
                  <a:pt x="9266" y="9365"/>
                  <a:pt x="9412" y="9577"/>
                  <a:pt x="9548" y="9779"/>
                </a:cubicBezTo>
                <a:cubicBezTo>
                  <a:pt x="9865" y="10252"/>
                  <a:pt x="10168" y="10701"/>
                  <a:pt x="10460" y="11132"/>
                </a:cubicBezTo>
                <a:cubicBezTo>
                  <a:pt x="10080" y="10642"/>
                  <a:pt x="9521" y="9998"/>
                  <a:pt x="8880" y="9553"/>
                </a:cubicBezTo>
                <a:cubicBezTo>
                  <a:pt x="8111" y="9015"/>
                  <a:pt x="7171" y="8749"/>
                  <a:pt x="6450" y="8749"/>
                </a:cubicBezTo>
                <a:cubicBezTo>
                  <a:pt x="6069" y="8749"/>
                  <a:pt x="5750" y="8824"/>
                  <a:pt x="5550" y="8972"/>
                </a:cubicBezTo>
                <a:cubicBezTo>
                  <a:pt x="4973" y="9403"/>
                  <a:pt x="7617" y="9824"/>
                  <a:pt x="8919" y="10294"/>
                </a:cubicBezTo>
                <a:cubicBezTo>
                  <a:pt x="9900" y="10648"/>
                  <a:pt x="10568" y="11355"/>
                  <a:pt x="10836" y="11679"/>
                </a:cubicBezTo>
                <a:cubicBezTo>
                  <a:pt x="11257" y="12288"/>
                  <a:pt x="11678" y="12879"/>
                  <a:pt x="12126" y="13505"/>
                </a:cubicBezTo>
                <a:cubicBezTo>
                  <a:pt x="11538" y="12938"/>
                  <a:pt x="10682" y="12318"/>
                  <a:pt x="9820" y="11737"/>
                </a:cubicBezTo>
                <a:cubicBezTo>
                  <a:pt x="9122" y="11272"/>
                  <a:pt x="8411" y="11081"/>
                  <a:pt x="7837" y="11081"/>
                </a:cubicBezTo>
                <a:cubicBezTo>
                  <a:pt x="7318" y="11081"/>
                  <a:pt x="6912" y="11238"/>
                  <a:pt x="6734" y="11491"/>
                </a:cubicBezTo>
                <a:cubicBezTo>
                  <a:pt x="6361" y="12023"/>
                  <a:pt x="7492" y="12058"/>
                  <a:pt x="9583" y="12527"/>
                </a:cubicBezTo>
                <a:cubicBezTo>
                  <a:pt x="11086" y="12865"/>
                  <a:pt x="12088" y="13651"/>
                  <a:pt x="12537" y="14069"/>
                </a:cubicBezTo>
                <a:cubicBezTo>
                  <a:pt x="12728" y="14330"/>
                  <a:pt x="12923" y="14597"/>
                  <a:pt x="13132" y="14876"/>
                </a:cubicBezTo>
                <a:cubicBezTo>
                  <a:pt x="13365" y="15193"/>
                  <a:pt x="13636" y="15516"/>
                  <a:pt x="13929" y="15833"/>
                </a:cubicBezTo>
                <a:cubicBezTo>
                  <a:pt x="13574" y="15673"/>
                  <a:pt x="13052" y="15436"/>
                  <a:pt x="12474" y="15182"/>
                </a:cubicBezTo>
                <a:cubicBezTo>
                  <a:pt x="11824" y="14897"/>
                  <a:pt x="11197" y="14594"/>
                  <a:pt x="10602" y="14215"/>
                </a:cubicBezTo>
                <a:cubicBezTo>
                  <a:pt x="10086" y="13886"/>
                  <a:pt x="9439" y="13544"/>
                  <a:pt x="8798" y="13544"/>
                </a:cubicBezTo>
                <a:cubicBezTo>
                  <a:pt x="8584" y="13544"/>
                  <a:pt x="8371" y="13582"/>
                  <a:pt x="8164" y="13672"/>
                </a:cubicBezTo>
                <a:cubicBezTo>
                  <a:pt x="7885" y="13791"/>
                  <a:pt x="7767" y="14024"/>
                  <a:pt x="7888" y="14305"/>
                </a:cubicBezTo>
                <a:cubicBezTo>
                  <a:pt x="7965" y="14476"/>
                  <a:pt x="8125" y="14594"/>
                  <a:pt x="8289" y="14685"/>
                </a:cubicBezTo>
                <a:cubicBezTo>
                  <a:pt x="9193" y="15196"/>
                  <a:pt x="10327" y="15339"/>
                  <a:pt x="11326" y="15572"/>
                </a:cubicBezTo>
                <a:cubicBezTo>
                  <a:pt x="12558" y="15861"/>
                  <a:pt x="13616" y="15982"/>
                  <a:pt x="14109" y="16031"/>
                </a:cubicBezTo>
                <a:cubicBezTo>
                  <a:pt x="14377" y="16320"/>
                  <a:pt x="14659" y="16601"/>
                  <a:pt x="14937" y="16873"/>
                </a:cubicBezTo>
                <a:cubicBezTo>
                  <a:pt x="14871" y="16883"/>
                  <a:pt x="14746" y="16904"/>
                  <a:pt x="14517" y="16946"/>
                </a:cubicBezTo>
                <a:cubicBezTo>
                  <a:pt x="14487" y="16951"/>
                  <a:pt x="14451" y="16954"/>
                  <a:pt x="14409" y="16954"/>
                </a:cubicBezTo>
                <a:cubicBezTo>
                  <a:pt x="13737" y="16954"/>
                  <a:pt x="11531" y="16331"/>
                  <a:pt x="10404" y="16177"/>
                </a:cubicBezTo>
                <a:cubicBezTo>
                  <a:pt x="10296" y="16163"/>
                  <a:pt x="10190" y="16156"/>
                  <a:pt x="10086" y="16156"/>
                </a:cubicBezTo>
                <a:cubicBezTo>
                  <a:pt x="9048" y="16156"/>
                  <a:pt x="8340" y="16842"/>
                  <a:pt x="9524" y="17269"/>
                </a:cubicBezTo>
                <a:cubicBezTo>
                  <a:pt x="9880" y="17398"/>
                  <a:pt x="10382" y="17445"/>
                  <a:pt x="10924" y="17445"/>
                </a:cubicBezTo>
                <a:cubicBezTo>
                  <a:pt x="12362" y="17445"/>
                  <a:pt x="14078" y="17116"/>
                  <a:pt x="14078" y="17116"/>
                </a:cubicBezTo>
                <a:lnTo>
                  <a:pt x="15018" y="16949"/>
                </a:lnTo>
                <a:cubicBezTo>
                  <a:pt x="16124" y="18011"/>
                  <a:pt x="17147" y="18825"/>
                  <a:pt x="17147" y="18825"/>
                </a:cubicBezTo>
                <a:lnTo>
                  <a:pt x="17585" y="18536"/>
                </a:lnTo>
                <a:cubicBezTo>
                  <a:pt x="17585" y="18536"/>
                  <a:pt x="16688" y="18279"/>
                  <a:pt x="15191" y="16838"/>
                </a:cubicBezTo>
                <a:cubicBezTo>
                  <a:pt x="15174" y="16731"/>
                  <a:pt x="15153" y="16483"/>
                  <a:pt x="15188" y="15986"/>
                </a:cubicBezTo>
                <a:cubicBezTo>
                  <a:pt x="15299" y="14385"/>
                  <a:pt x="16635" y="12590"/>
                  <a:pt x="15637" y="11028"/>
                </a:cubicBezTo>
                <a:cubicBezTo>
                  <a:pt x="15489" y="10796"/>
                  <a:pt x="15233" y="10627"/>
                  <a:pt x="14988" y="10627"/>
                </a:cubicBezTo>
                <a:cubicBezTo>
                  <a:pt x="14836" y="10627"/>
                  <a:pt x="14687" y="10693"/>
                  <a:pt x="14573" y="10851"/>
                </a:cubicBezTo>
                <a:cubicBezTo>
                  <a:pt x="14356" y="11146"/>
                  <a:pt x="14367" y="11647"/>
                  <a:pt x="14430" y="11988"/>
                </a:cubicBezTo>
                <a:cubicBezTo>
                  <a:pt x="14638" y="13123"/>
                  <a:pt x="14990" y="14128"/>
                  <a:pt x="14892" y="15307"/>
                </a:cubicBezTo>
                <a:cubicBezTo>
                  <a:pt x="14889" y="15363"/>
                  <a:pt x="14889" y="16153"/>
                  <a:pt x="14934" y="16584"/>
                </a:cubicBezTo>
                <a:cubicBezTo>
                  <a:pt x="14732" y="16379"/>
                  <a:pt x="14520" y="16156"/>
                  <a:pt x="14301" y="15906"/>
                </a:cubicBezTo>
                <a:cubicBezTo>
                  <a:pt x="14120" y="15461"/>
                  <a:pt x="13974" y="14994"/>
                  <a:pt x="13869" y="14525"/>
                </a:cubicBezTo>
                <a:cubicBezTo>
                  <a:pt x="13591" y="13275"/>
                  <a:pt x="13897" y="11954"/>
                  <a:pt x="13696" y="10684"/>
                </a:cubicBezTo>
                <a:cubicBezTo>
                  <a:pt x="13653" y="10404"/>
                  <a:pt x="13334" y="9849"/>
                  <a:pt x="13044" y="9849"/>
                </a:cubicBezTo>
                <a:cubicBezTo>
                  <a:pt x="12929" y="9849"/>
                  <a:pt x="12818" y="9936"/>
                  <a:pt x="12731" y="10162"/>
                </a:cubicBezTo>
                <a:cubicBezTo>
                  <a:pt x="12596" y="10517"/>
                  <a:pt x="12760" y="11191"/>
                  <a:pt x="12777" y="11567"/>
                </a:cubicBezTo>
                <a:cubicBezTo>
                  <a:pt x="12836" y="12639"/>
                  <a:pt x="12930" y="13756"/>
                  <a:pt x="13341" y="14758"/>
                </a:cubicBezTo>
                <a:cubicBezTo>
                  <a:pt x="13282" y="14685"/>
                  <a:pt x="13222" y="14608"/>
                  <a:pt x="13163" y="14531"/>
                </a:cubicBezTo>
                <a:cubicBezTo>
                  <a:pt x="13062" y="14253"/>
                  <a:pt x="12620" y="12983"/>
                  <a:pt x="12349" y="11463"/>
                </a:cubicBezTo>
                <a:cubicBezTo>
                  <a:pt x="12047" y="9741"/>
                  <a:pt x="12113" y="8280"/>
                  <a:pt x="11562" y="7813"/>
                </a:cubicBezTo>
                <a:cubicBezTo>
                  <a:pt x="11506" y="7765"/>
                  <a:pt x="11456" y="7743"/>
                  <a:pt x="11411" y="7743"/>
                </a:cubicBezTo>
                <a:cubicBezTo>
                  <a:pt x="11021" y="7743"/>
                  <a:pt x="11078" y="9471"/>
                  <a:pt x="11525" y="11282"/>
                </a:cubicBezTo>
                <a:cubicBezTo>
                  <a:pt x="11799" y="12402"/>
                  <a:pt x="12283" y="13296"/>
                  <a:pt x="12655" y="13871"/>
                </a:cubicBezTo>
                <a:cubicBezTo>
                  <a:pt x="12071" y="13108"/>
                  <a:pt x="11490" y="12329"/>
                  <a:pt x="10936" y="11574"/>
                </a:cubicBezTo>
                <a:cubicBezTo>
                  <a:pt x="10690" y="11164"/>
                  <a:pt x="10080" y="10051"/>
                  <a:pt x="10014" y="8836"/>
                </a:cubicBezTo>
                <a:cubicBezTo>
                  <a:pt x="9931" y="7308"/>
                  <a:pt x="9851" y="6059"/>
                  <a:pt x="9155" y="5294"/>
                </a:cubicBezTo>
                <a:cubicBezTo>
                  <a:pt x="8951" y="5072"/>
                  <a:pt x="8803" y="4962"/>
                  <a:pt x="8709" y="4962"/>
                </a:cubicBezTo>
                <a:cubicBezTo>
                  <a:pt x="8483" y="4962"/>
                  <a:pt x="8575" y="5603"/>
                  <a:pt x="8957" y="6825"/>
                </a:cubicBezTo>
                <a:cubicBezTo>
                  <a:pt x="9329" y="8012"/>
                  <a:pt x="9771" y="9605"/>
                  <a:pt x="10289" y="10680"/>
                </a:cubicBezTo>
                <a:cubicBezTo>
                  <a:pt x="9858" y="10082"/>
                  <a:pt x="9454" y="9515"/>
                  <a:pt x="9089" y="8999"/>
                </a:cubicBezTo>
                <a:cubicBezTo>
                  <a:pt x="8849" y="8471"/>
                  <a:pt x="8268" y="7100"/>
                  <a:pt x="8094" y="5913"/>
                </a:cubicBezTo>
                <a:cubicBezTo>
                  <a:pt x="7913" y="4672"/>
                  <a:pt x="7689" y="3914"/>
                  <a:pt x="7393" y="3914"/>
                </a:cubicBezTo>
                <a:cubicBezTo>
                  <a:pt x="7331" y="3914"/>
                  <a:pt x="7265" y="3948"/>
                  <a:pt x="7196" y="4018"/>
                </a:cubicBezTo>
                <a:cubicBezTo>
                  <a:pt x="6921" y="4292"/>
                  <a:pt x="7395" y="6119"/>
                  <a:pt x="8122" y="7608"/>
                </a:cubicBezTo>
                <a:cubicBezTo>
                  <a:pt x="7819" y="7170"/>
                  <a:pt x="7589" y="6828"/>
                  <a:pt x="7454" y="6630"/>
                </a:cubicBezTo>
                <a:cubicBezTo>
                  <a:pt x="7395" y="6536"/>
                  <a:pt x="7329" y="6439"/>
                  <a:pt x="7252" y="6342"/>
                </a:cubicBezTo>
                <a:cubicBezTo>
                  <a:pt x="7085" y="5736"/>
                  <a:pt x="6657" y="4313"/>
                  <a:pt x="5996" y="2769"/>
                </a:cubicBezTo>
                <a:cubicBezTo>
                  <a:pt x="5323" y="1200"/>
                  <a:pt x="4438" y="0"/>
                  <a:pt x="4147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880" name="Google Shape;880;p53"/>
          <p:cNvSpPr/>
          <p:nvPr/>
        </p:nvSpPr>
        <p:spPr>
          <a:xfrm>
            <a:off x="7560773" y="3472451"/>
            <a:ext cx="614823" cy="1660062"/>
          </a:xfrm>
          <a:custGeom>
            <a:rect b="b" l="l" r="r" t="t"/>
            <a:pathLst>
              <a:path extrusionOk="0" h="24630" w="9122">
                <a:moveTo>
                  <a:pt x="4581" y="0"/>
                </a:moveTo>
                <a:cubicBezTo>
                  <a:pt x="4489" y="0"/>
                  <a:pt x="4419" y="54"/>
                  <a:pt x="4386" y="188"/>
                </a:cubicBezTo>
                <a:cubicBezTo>
                  <a:pt x="4361" y="282"/>
                  <a:pt x="4386" y="383"/>
                  <a:pt x="4411" y="477"/>
                </a:cubicBezTo>
                <a:cubicBezTo>
                  <a:pt x="4650" y="1389"/>
                  <a:pt x="5113" y="2192"/>
                  <a:pt x="5454" y="3062"/>
                </a:cubicBezTo>
                <a:cubicBezTo>
                  <a:pt x="5962" y="4370"/>
                  <a:pt x="6087" y="6667"/>
                  <a:pt x="6119" y="7648"/>
                </a:cubicBezTo>
                <a:cubicBezTo>
                  <a:pt x="6101" y="7804"/>
                  <a:pt x="6077" y="8003"/>
                  <a:pt x="6052" y="8228"/>
                </a:cubicBezTo>
                <a:cubicBezTo>
                  <a:pt x="5952" y="6527"/>
                  <a:pt x="4932" y="4642"/>
                  <a:pt x="4205" y="4395"/>
                </a:cubicBezTo>
                <a:cubicBezTo>
                  <a:pt x="4128" y="4368"/>
                  <a:pt x="4065" y="4355"/>
                  <a:pt x="4015" y="4355"/>
                </a:cubicBezTo>
                <a:cubicBezTo>
                  <a:pt x="3491" y="4355"/>
                  <a:pt x="4450" y="5776"/>
                  <a:pt x="5235" y="7038"/>
                </a:cubicBezTo>
                <a:cubicBezTo>
                  <a:pt x="5788" y="7932"/>
                  <a:pt x="5927" y="8650"/>
                  <a:pt x="5955" y="9046"/>
                </a:cubicBezTo>
                <a:cubicBezTo>
                  <a:pt x="5893" y="9551"/>
                  <a:pt x="5823" y="10118"/>
                  <a:pt x="5747" y="10695"/>
                </a:cubicBezTo>
                <a:cubicBezTo>
                  <a:pt x="5726" y="10775"/>
                  <a:pt x="5708" y="10855"/>
                  <a:pt x="5691" y="10932"/>
                </a:cubicBezTo>
                <a:cubicBezTo>
                  <a:pt x="5705" y="10559"/>
                  <a:pt x="5691" y="10163"/>
                  <a:pt x="5618" y="9825"/>
                </a:cubicBezTo>
                <a:cubicBezTo>
                  <a:pt x="5435" y="8961"/>
                  <a:pt x="4288" y="7425"/>
                  <a:pt x="3565" y="7425"/>
                </a:cubicBezTo>
                <a:cubicBezTo>
                  <a:pt x="3490" y="7425"/>
                  <a:pt x="3420" y="7441"/>
                  <a:pt x="3356" y="7477"/>
                </a:cubicBezTo>
                <a:cubicBezTo>
                  <a:pt x="2670" y="7856"/>
                  <a:pt x="4048" y="8695"/>
                  <a:pt x="4877" y="9784"/>
                </a:cubicBezTo>
                <a:cubicBezTo>
                  <a:pt x="5447" y="10528"/>
                  <a:pt x="5555" y="11388"/>
                  <a:pt x="5569" y="11854"/>
                </a:cubicBezTo>
                <a:cubicBezTo>
                  <a:pt x="5565" y="11899"/>
                  <a:pt x="5565" y="11944"/>
                  <a:pt x="5569" y="11986"/>
                </a:cubicBezTo>
                <a:cubicBezTo>
                  <a:pt x="5527" y="12247"/>
                  <a:pt x="5489" y="12504"/>
                  <a:pt x="5451" y="12745"/>
                </a:cubicBezTo>
                <a:cubicBezTo>
                  <a:pt x="5360" y="13308"/>
                  <a:pt x="5276" y="13837"/>
                  <a:pt x="5196" y="14355"/>
                </a:cubicBezTo>
                <a:cubicBezTo>
                  <a:pt x="5252" y="13736"/>
                  <a:pt x="5280" y="12883"/>
                  <a:pt x="5117" y="12122"/>
                </a:cubicBezTo>
                <a:cubicBezTo>
                  <a:pt x="4817" y="10720"/>
                  <a:pt x="3794" y="9506"/>
                  <a:pt x="3078" y="9425"/>
                </a:cubicBezTo>
                <a:cubicBezTo>
                  <a:pt x="3065" y="9424"/>
                  <a:pt x="3052" y="9423"/>
                  <a:pt x="3041" y="9423"/>
                </a:cubicBezTo>
                <a:cubicBezTo>
                  <a:pt x="2425" y="9423"/>
                  <a:pt x="4022" y="11480"/>
                  <a:pt x="4640" y="12689"/>
                </a:cubicBezTo>
                <a:cubicBezTo>
                  <a:pt x="5113" y="13618"/>
                  <a:pt x="5120" y="14588"/>
                  <a:pt x="5096" y="15009"/>
                </a:cubicBezTo>
                <a:cubicBezTo>
                  <a:pt x="4988" y="15743"/>
                  <a:pt x="4891" y="16464"/>
                  <a:pt x="4793" y="17225"/>
                </a:cubicBezTo>
                <a:cubicBezTo>
                  <a:pt x="4748" y="16411"/>
                  <a:pt x="4549" y="15375"/>
                  <a:pt x="4310" y="14359"/>
                </a:cubicBezTo>
                <a:cubicBezTo>
                  <a:pt x="3973" y="12913"/>
                  <a:pt x="3010" y="12059"/>
                  <a:pt x="2365" y="12059"/>
                </a:cubicBezTo>
                <a:cubicBezTo>
                  <a:pt x="2318" y="12059"/>
                  <a:pt x="2272" y="12064"/>
                  <a:pt x="2229" y="12073"/>
                </a:cubicBezTo>
                <a:cubicBezTo>
                  <a:pt x="1589" y="12209"/>
                  <a:pt x="2392" y="13005"/>
                  <a:pt x="3600" y="14776"/>
                </a:cubicBezTo>
                <a:cubicBezTo>
                  <a:pt x="4470" y="16050"/>
                  <a:pt x="4664" y="17309"/>
                  <a:pt x="4706" y="17918"/>
                </a:cubicBezTo>
                <a:cubicBezTo>
                  <a:pt x="4668" y="18241"/>
                  <a:pt x="4629" y="18569"/>
                  <a:pt x="4591" y="18913"/>
                </a:cubicBezTo>
                <a:cubicBezTo>
                  <a:pt x="4546" y="19306"/>
                  <a:pt x="4525" y="19727"/>
                  <a:pt x="4522" y="20159"/>
                </a:cubicBezTo>
                <a:cubicBezTo>
                  <a:pt x="4372" y="19797"/>
                  <a:pt x="4153" y="19268"/>
                  <a:pt x="3902" y="18686"/>
                </a:cubicBezTo>
                <a:cubicBezTo>
                  <a:pt x="3621" y="18039"/>
                  <a:pt x="3374" y="17389"/>
                  <a:pt x="3192" y="16703"/>
                </a:cubicBezTo>
                <a:cubicBezTo>
                  <a:pt x="2991" y="15918"/>
                  <a:pt x="2633" y="14946"/>
                  <a:pt x="1784" y="14644"/>
                </a:cubicBezTo>
                <a:cubicBezTo>
                  <a:pt x="1708" y="14617"/>
                  <a:pt x="1634" y="14604"/>
                  <a:pt x="1566" y="14604"/>
                </a:cubicBezTo>
                <a:cubicBezTo>
                  <a:pt x="1377" y="14604"/>
                  <a:pt x="1224" y="14707"/>
                  <a:pt x="1151" y="14919"/>
                </a:cubicBezTo>
                <a:cubicBezTo>
                  <a:pt x="1088" y="15096"/>
                  <a:pt x="1126" y="15291"/>
                  <a:pt x="1182" y="15468"/>
                </a:cubicBezTo>
                <a:cubicBezTo>
                  <a:pt x="1495" y="16460"/>
                  <a:pt x="2225" y="17337"/>
                  <a:pt x="2800" y="18190"/>
                </a:cubicBezTo>
                <a:cubicBezTo>
                  <a:pt x="3502" y="19243"/>
                  <a:pt x="4191" y="20054"/>
                  <a:pt x="4518" y="20423"/>
                </a:cubicBezTo>
                <a:cubicBezTo>
                  <a:pt x="4518" y="20820"/>
                  <a:pt x="4528" y="21220"/>
                  <a:pt x="4549" y="21606"/>
                </a:cubicBezTo>
                <a:cubicBezTo>
                  <a:pt x="4494" y="21567"/>
                  <a:pt x="4390" y="21501"/>
                  <a:pt x="4191" y="21373"/>
                </a:cubicBezTo>
                <a:cubicBezTo>
                  <a:pt x="3767" y="21095"/>
                  <a:pt x="2476" y="18941"/>
                  <a:pt x="1710" y="18005"/>
                </a:cubicBezTo>
                <a:cubicBezTo>
                  <a:pt x="1336" y="17548"/>
                  <a:pt x="846" y="17290"/>
                  <a:pt x="516" y="17290"/>
                </a:cubicBezTo>
                <a:cubicBezTo>
                  <a:pt x="171" y="17290"/>
                  <a:pt x="1" y="17572"/>
                  <a:pt x="322" y="18200"/>
                </a:cubicBezTo>
                <a:cubicBezTo>
                  <a:pt x="949" y="19431"/>
                  <a:pt x="3753" y="21199"/>
                  <a:pt x="3753" y="21199"/>
                </a:cubicBezTo>
                <a:lnTo>
                  <a:pt x="4557" y="21717"/>
                </a:lnTo>
                <a:cubicBezTo>
                  <a:pt x="4640" y="23248"/>
                  <a:pt x="4831" y="24542"/>
                  <a:pt x="4831" y="24542"/>
                </a:cubicBezTo>
                <a:lnTo>
                  <a:pt x="5350" y="24629"/>
                </a:lnTo>
                <a:cubicBezTo>
                  <a:pt x="5350" y="24629"/>
                  <a:pt x="4870" y="23829"/>
                  <a:pt x="4758" y="21755"/>
                </a:cubicBezTo>
                <a:cubicBezTo>
                  <a:pt x="4821" y="21662"/>
                  <a:pt x="4971" y="21470"/>
                  <a:pt x="5336" y="21129"/>
                </a:cubicBezTo>
                <a:cubicBezTo>
                  <a:pt x="6511" y="20033"/>
                  <a:pt x="8714" y="19637"/>
                  <a:pt x="9048" y="17814"/>
                </a:cubicBezTo>
                <a:cubicBezTo>
                  <a:pt x="9122" y="17407"/>
                  <a:pt x="8925" y="16943"/>
                  <a:pt x="8506" y="16943"/>
                </a:cubicBezTo>
                <a:cubicBezTo>
                  <a:pt x="8469" y="16943"/>
                  <a:pt x="8431" y="16946"/>
                  <a:pt x="8390" y="16954"/>
                </a:cubicBezTo>
                <a:cubicBezTo>
                  <a:pt x="8035" y="17024"/>
                  <a:pt x="7698" y="17396"/>
                  <a:pt x="7513" y="17689"/>
                </a:cubicBezTo>
                <a:cubicBezTo>
                  <a:pt x="6891" y="18659"/>
                  <a:pt x="6460" y="19637"/>
                  <a:pt x="5586" y="20433"/>
                </a:cubicBezTo>
                <a:cubicBezTo>
                  <a:pt x="5545" y="20468"/>
                  <a:pt x="5005" y="21045"/>
                  <a:pt x="4745" y="21394"/>
                </a:cubicBezTo>
                <a:cubicBezTo>
                  <a:pt x="4737" y="21105"/>
                  <a:pt x="4734" y="20799"/>
                  <a:pt x="4741" y="20465"/>
                </a:cubicBezTo>
                <a:cubicBezTo>
                  <a:pt x="4915" y="20016"/>
                  <a:pt x="5127" y="19574"/>
                  <a:pt x="5371" y="19160"/>
                </a:cubicBezTo>
                <a:cubicBezTo>
                  <a:pt x="6021" y="18057"/>
                  <a:pt x="7145" y="17302"/>
                  <a:pt x="7868" y="16234"/>
                </a:cubicBezTo>
                <a:cubicBezTo>
                  <a:pt x="8056" y="15954"/>
                  <a:pt x="8226" y="15119"/>
                  <a:pt x="7792" y="15119"/>
                </a:cubicBezTo>
                <a:cubicBezTo>
                  <a:pt x="7719" y="15119"/>
                  <a:pt x="7628" y="15143"/>
                  <a:pt x="7518" y="15197"/>
                </a:cubicBezTo>
                <a:cubicBezTo>
                  <a:pt x="7176" y="15364"/>
                  <a:pt x="6832" y="15966"/>
                  <a:pt x="6592" y="16255"/>
                </a:cubicBezTo>
                <a:cubicBezTo>
                  <a:pt x="5903" y="17076"/>
                  <a:pt x="5211" y="17960"/>
                  <a:pt x="4825" y="18972"/>
                </a:cubicBezTo>
                <a:cubicBezTo>
                  <a:pt x="4835" y="18874"/>
                  <a:pt x="4841" y="18781"/>
                  <a:pt x="4852" y="18683"/>
                </a:cubicBezTo>
                <a:cubicBezTo>
                  <a:pt x="4967" y="18412"/>
                  <a:pt x="5509" y="17180"/>
                  <a:pt x="6352" y="15886"/>
                </a:cubicBezTo>
                <a:cubicBezTo>
                  <a:pt x="7301" y="14418"/>
                  <a:pt x="8353" y="13398"/>
                  <a:pt x="8265" y="12682"/>
                </a:cubicBezTo>
                <a:cubicBezTo>
                  <a:pt x="8249" y="12553"/>
                  <a:pt x="8194" y="12493"/>
                  <a:pt x="8107" y="12493"/>
                </a:cubicBezTo>
                <a:cubicBezTo>
                  <a:pt x="7717" y="12493"/>
                  <a:pt x="6697" y="13706"/>
                  <a:pt x="5869" y="15190"/>
                </a:cubicBezTo>
                <a:cubicBezTo>
                  <a:pt x="5308" y="16196"/>
                  <a:pt x="5047" y="17180"/>
                  <a:pt x="4929" y="17856"/>
                </a:cubicBezTo>
                <a:cubicBezTo>
                  <a:pt x="5023" y="16899"/>
                  <a:pt x="5130" y="15931"/>
                  <a:pt x="5242" y="15002"/>
                </a:cubicBezTo>
                <a:cubicBezTo>
                  <a:pt x="5339" y="14532"/>
                  <a:pt x="5656" y="13305"/>
                  <a:pt x="6435" y="12372"/>
                </a:cubicBezTo>
                <a:cubicBezTo>
                  <a:pt x="7417" y="11200"/>
                  <a:pt x="8210" y="10232"/>
                  <a:pt x="8223" y="9196"/>
                </a:cubicBezTo>
                <a:cubicBezTo>
                  <a:pt x="8227" y="8811"/>
                  <a:pt x="8172" y="8624"/>
                  <a:pt x="8062" y="8624"/>
                </a:cubicBezTo>
                <a:cubicBezTo>
                  <a:pt x="7875" y="8624"/>
                  <a:pt x="7527" y="9159"/>
                  <a:pt x="7033" y="10184"/>
                </a:cubicBezTo>
                <a:cubicBezTo>
                  <a:pt x="6495" y="11304"/>
                  <a:pt x="5732" y="12769"/>
                  <a:pt x="5378" y="13906"/>
                </a:cubicBezTo>
                <a:cubicBezTo>
                  <a:pt x="5468" y="13175"/>
                  <a:pt x="5562" y="12487"/>
                  <a:pt x="5649" y="11860"/>
                </a:cubicBezTo>
                <a:cubicBezTo>
                  <a:pt x="5833" y="11311"/>
                  <a:pt x="6344" y="9909"/>
                  <a:pt x="7027" y="8928"/>
                </a:cubicBezTo>
                <a:cubicBezTo>
                  <a:pt x="7882" y="7695"/>
                  <a:pt x="8218" y="6927"/>
                  <a:pt x="7689" y="6927"/>
                </a:cubicBezTo>
                <a:cubicBezTo>
                  <a:pt x="7682" y="6927"/>
                  <a:pt x="7674" y="6927"/>
                  <a:pt x="7667" y="6927"/>
                </a:cubicBezTo>
                <a:cubicBezTo>
                  <a:pt x="7277" y="6941"/>
                  <a:pt x="6373" y="8597"/>
                  <a:pt x="5889" y="10184"/>
                </a:cubicBezTo>
                <a:cubicBezTo>
                  <a:pt x="5969" y="9655"/>
                  <a:pt x="6031" y="9248"/>
                  <a:pt x="6070" y="9011"/>
                </a:cubicBezTo>
                <a:cubicBezTo>
                  <a:pt x="6091" y="8904"/>
                  <a:pt x="6105" y="8788"/>
                  <a:pt x="6122" y="8663"/>
                </a:cubicBezTo>
                <a:cubicBezTo>
                  <a:pt x="6411" y="8107"/>
                  <a:pt x="7068" y="6774"/>
                  <a:pt x="7639" y="5195"/>
                </a:cubicBezTo>
                <a:cubicBezTo>
                  <a:pt x="8259" y="3470"/>
                  <a:pt x="8413" y="1889"/>
                  <a:pt x="8123" y="1889"/>
                </a:cubicBezTo>
                <a:cubicBezTo>
                  <a:pt x="8062" y="1889"/>
                  <a:pt x="7980" y="1960"/>
                  <a:pt x="7879" y="2116"/>
                </a:cubicBezTo>
                <a:cubicBezTo>
                  <a:pt x="7351" y="2933"/>
                  <a:pt x="6769" y="6694"/>
                  <a:pt x="6136" y="8517"/>
                </a:cubicBezTo>
                <a:cubicBezTo>
                  <a:pt x="6167" y="8215"/>
                  <a:pt x="6192" y="7884"/>
                  <a:pt x="6209" y="7553"/>
                </a:cubicBezTo>
                <a:cubicBezTo>
                  <a:pt x="6286" y="7230"/>
                  <a:pt x="6404" y="6892"/>
                  <a:pt x="6456" y="6593"/>
                </a:cubicBezTo>
                <a:cubicBezTo>
                  <a:pt x="6537" y="6137"/>
                  <a:pt x="6599" y="5675"/>
                  <a:pt x="6633" y="5212"/>
                </a:cubicBezTo>
                <a:cubicBezTo>
                  <a:pt x="6689" y="4488"/>
                  <a:pt x="6686" y="3754"/>
                  <a:pt x="6574" y="3034"/>
                </a:cubicBezTo>
                <a:cubicBezTo>
                  <a:pt x="6439" y="2182"/>
                  <a:pt x="6140" y="1385"/>
                  <a:pt x="5559" y="741"/>
                </a:cubicBezTo>
                <a:cubicBezTo>
                  <a:pt x="5448" y="615"/>
                  <a:pt x="4893" y="0"/>
                  <a:pt x="4581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881" name="Google Shape;881;p53"/>
          <p:cNvSpPr/>
          <p:nvPr/>
        </p:nvSpPr>
        <p:spPr>
          <a:xfrm>
            <a:off x="1574550" y="4189074"/>
            <a:ext cx="858406" cy="965707"/>
          </a:xfrm>
          <a:custGeom>
            <a:rect b="b" l="l" r="r" t="t"/>
            <a:pathLst>
              <a:path extrusionOk="0" h="14328" w="12736">
                <a:moveTo>
                  <a:pt x="3103" y="0"/>
                </a:moveTo>
                <a:cubicBezTo>
                  <a:pt x="3039" y="0"/>
                  <a:pt x="3012" y="82"/>
                  <a:pt x="3038" y="261"/>
                </a:cubicBezTo>
                <a:cubicBezTo>
                  <a:pt x="3146" y="981"/>
                  <a:pt x="4677" y="3375"/>
                  <a:pt x="5223" y="4711"/>
                </a:cubicBezTo>
                <a:cubicBezTo>
                  <a:pt x="5091" y="4523"/>
                  <a:pt x="4938" y="4325"/>
                  <a:pt x="4785" y="4133"/>
                </a:cubicBezTo>
                <a:cubicBezTo>
                  <a:pt x="4670" y="3911"/>
                  <a:pt x="4569" y="3667"/>
                  <a:pt x="4451" y="3473"/>
                </a:cubicBezTo>
                <a:cubicBezTo>
                  <a:pt x="4270" y="3177"/>
                  <a:pt x="4075" y="2888"/>
                  <a:pt x="3867" y="2614"/>
                </a:cubicBezTo>
                <a:cubicBezTo>
                  <a:pt x="3543" y="2179"/>
                  <a:pt x="3178" y="1768"/>
                  <a:pt x="2760" y="1424"/>
                </a:cubicBezTo>
                <a:cubicBezTo>
                  <a:pt x="2263" y="1013"/>
                  <a:pt x="1702" y="710"/>
                  <a:pt x="1058" y="637"/>
                </a:cubicBezTo>
                <a:cubicBezTo>
                  <a:pt x="997" y="629"/>
                  <a:pt x="812" y="607"/>
                  <a:pt x="620" y="607"/>
                </a:cubicBezTo>
                <a:cubicBezTo>
                  <a:pt x="318" y="607"/>
                  <a:pt x="0" y="662"/>
                  <a:pt x="130" y="909"/>
                </a:cubicBezTo>
                <a:cubicBezTo>
                  <a:pt x="164" y="971"/>
                  <a:pt x="227" y="1016"/>
                  <a:pt x="286" y="1058"/>
                </a:cubicBezTo>
                <a:cubicBezTo>
                  <a:pt x="871" y="1448"/>
                  <a:pt x="1525" y="1670"/>
                  <a:pt x="2147" y="1991"/>
                </a:cubicBezTo>
                <a:cubicBezTo>
                  <a:pt x="3077" y="2471"/>
                  <a:pt x="4281" y="3695"/>
                  <a:pt x="4782" y="4231"/>
                </a:cubicBezTo>
                <a:cubicBezTo>
                  <a:pt x="4851" y="4329"/>
                  <a:pt x="4935" y="4451"/>
                  <a:pt x="5032" y="4589"/>
                </a:cubicBezTo>
                <a:cubicBezTo>
                  <a:pt x="4266" y="3817"/>
                  <a:pt x="3062" y="3304"/>
                  <a:pt x="2396" y="3304"/>
                </a:cubicBezTo>
                <a:cubicBezTo>
                  <a:pt x="2282" y="3304"/>
                  <a:pt x="2183" y="3319"/>
                  <a:pt x="2106" y="3351"/>
                </a:cubicBezTo>
                <a:cubicBezTo>
                  <a:pt x="1448" y="3622"/>
                  <a:pt x="2823" y="3977"/>
                  <a:pt x="3984" y="4325"/>
                </a:cubicBezTo>
                <a:cubicBezTo>
                  <a:pt x="4740" y="4551"/>
                  <a:pt x="5171" y="4889"/>
                  <a:pt x="5383" y="5098"/>
                </a:cubicBezTo>
                <a:cubicBezTo>
                  <a:pt x="5596" y="5407"/>
                  <a:pt x="5835" y="5762"/>
                  <a:pt x="6079" y="6121"/>
                </a:cubicBezTo>
                <a:cubicBezTo>
                  <a:pt x="6107" y="6176"/>
                  <a:pt x="6134" y="6228"/>
                  <a:pt x="6166" y="6280"/>
                </a:cubicBezTo>
                <a:cubicBezTo>
                  <a:pt x="5988" y="6068"/>
                  <a:pt x="5787" y="5853"/>
                  <a:pt x="5578" y="5696"/>
                </a:cubicBezTo>
                <a:cubicBezTo>
                  <a:pt x="5217" y="5427"/>
                  <a:pt x="4451" y="5205"/>
                  <a:pt x="3871" y="5205"/>
                </a:cubicBezTo>
                <a:cubicBezTo>
                  <a:pt x="3512" y="5205"/>
                  <a:pt x="3225" y="5290"/>
                  <a:pt x="3149" y="5501"/>
                </a:cubicBezTo>
                <a:cubicBezTo>
                  <a:pt x="2955" y="6050"/>
                  <a:pt x="4141" y="5838"/>
                  <a:pt x="5143" y="6040"/>
                </a:cubicBezTo>
                <a:cubicBezTo>
                  <a:pt x="5829" y="6176"/>
                  <a:pt x="6312" y="6604"/>
                  <a:pt x="6552" y="6858"/>
                </a:cubicBezTo>
                <a:cubicBezTo>
                  <a:pt x="6573" y="6885"/>
                  <a:pt x="6594" y="6910"/>
                  <a:pt x="6615" y="6935"/>
                </a:cubicBezTo>
                <a:cubicBezTo>
                  <a:pt x="6723" y="7098"/>
                  <a:pt x="6827" y="7261"/>
                  <a:pt x="6924" y="7415"/>
                </a:cubicBezTo>
                <a:cubicBezTo>
                  <a:pt x="7151" y="7776"/>
                  <a:pt x="7366" y="8114"/>
                  <a:pt x="7575" y="8444"/>
                </a:cubicBezTo>
                <a:cubicBezTo>
                  <a:pt x="7303" y="8069"/>
                  <a:pt x="6897" y="7578"/>
                  <a:pt x="6431" y="7230"/>
                </a:cubicBezTo>
                <a:cubicBezTo>
                  <a:pt x="5847" y="6798"/>
                  <a:pt x="5119" y="6579"/>
                  <a:pt x="4573" y="6579"/>
                </a:cubicBezTo>
                <a:cubicBezTo>
                  <a:pt x="4316" y="6579"/>
                  <a:pt x="4098" y="6628"/>
                  <a:pt x="3957" y="6726"/>
                </a:cubicBezTo>
                <a:cubicBezTo>
                  <a:pt x="3518" y="7035"/>
                  <a:pt x="5481" y="7404"/>
                  <a:pt x="6441" y="7786"/>
                </a:cubicBezTo>
                <a:cubicBezTo>
                  <a:pt x="7165" y="8072"/>
                  <a:pt x="7652" y="8611"/>
                  <a:pt x="7843" y="8859"/>
                </a:cubicBezTo>
                <a:cubicBezTo>
                  <a:pt x="8146" y="9321"/>
                  <a:pt x="8445" y="9777"/>
                  <a:pt x="8769" y="10250"/>
                </a:cubicBezTo>
                <a:cubicBezTo>
                  <a:pt x="8340" y="9815"/>
                  <a:pt x="7718" y="9335"/>
                  <a:pt x="7085" y="8883"/>
                </a:cubicBezTo>
                <a:cubicBezTo>
                  <a:pt x="6553" y="8506"/>
                  <a:pt x="6001" y="8349"/>
                  <a:pt x="5564" y="8349"/>
                </a:cubicBezTo>
                <a:cubicBezTo>
                  <a:pt x="5203" y="8349"/>
                  <a:pt x="4919" y="8456"/>
                  <a:pt x="4788" y="8632"/>
                </a:cubicBezTo>
                <a:cubicBezTo>
                  <a:pt x="4496" y="9022"/>
                  <a:pt x="5338" y="9071"/>
                  <a:pt x="6890" y="9467"/>
                </a:cubicBezTo>
                <a:cubicBezTo>
                  <a:pt x="8003" y="9753"/>
                  <a:pt x="8737" y="10362"/>
                  <a:pt x="9061" y="10681"/>
                </a:cubicBezTo>
                <a:cubicBezTo>
                  <a:pt x="9200" y="10880"/>
                  <a:pt x="9339" y="11085"/>
                  <a:pt x="9489" y="11298"/>
                </a:cubicBezTo>
                <a:cubicBezTo>
                  <a:pt x="9656" y="11537"/>
                  <a:pt x="9854" y="11784"/>
                  <a:pt x="10063" y="12028"/>
                </a:cubicBezTo>
                <a:cubicBezTo>
                  <a:pt x="9802" y="11899"/>
                  <a:pt x="9416" y="11711"/>
                  <a:pt x="8991" y="11510"/>
                </a:cubicBezTo>
                <a:cubicBezTo>
                  <a:pt x="8514" y="11283"/>
                  <a:pt x="8052" y="11043"/>
                  <a:pt x="7613" y="10747"/>
                </a:cubicBezTo>
                <a:cubicBezTo>
                  <a:pt x="7224" y="10485"/>
                  <a:pt x="6732" y="10207"/>
                  <a:pt x="6242" y="10207"/>
                </a:cubicBezTo>
                <a:cubicBezTo>
                  <a:pt x="6096" y="10207"/>
                  <a:pt x="5951" y="10232"/>
                  <a:pt x="5808" y="10288"/>
                </a:cubicBezTo>
                <a:cubicBezTo>
                  <a:pt x="5596" y="10375"/>
                  <a:pt x="5501" y="10546"/>
                  <a:pt x="5588" y="10758"/>
                </a:cubicBezTo>
                <a:cubicBezTo>
                  <a:pt x="5641" y="10887"/>
                  <a:pt x="5759" y="10977"/>
                  <a:pt x="5877" y="11050"/>
                </a:cubicBezTo>
                <a:cubicBezTo>
                  <a:pt x="6542" y="11450"/>
                  <a:pt x="7387" y="11579"/>
                  <a:pt x="8125" y="11778"/>
                </a:cubicBezTo>
                <a:cubicBezTo>
                  <a:pt x="9040" y="12017"/>
                  <a:pt x="9826" y="12133"/>
                  <a:pt x="10192" y="12178"/>
                </a:cubicBezTo>
                <a:cubicBezTo>
                  <a:pt x="10386" y="12400"/>
                  <a:pt x="10592" y="12616"/>
                  <a:pt x="10794" y="12825"/>
                </a:cubicBezTo>
                <a:cubicBezTo>
                  <a:pt x="10744" y="12832"/>
                  <a:pt x="10651" y="12846"/>
                  <a:pt x="10476" y="12870"/>
                </a:cubicBezTo>
                <a:cubicBezTo>
                  <a:pt x="10459" y="12873"/>
                  <a:pt x="10438" y="12874"/>
                  <a:pt x="10415" y="12874"/>
                </a:cubicBezTo>
                <a:cubicBezTo>
                  <a:pt x="9937" y="12874"/>
                  <a:pt x="8275" y="12348"/>
                  <a:pt x="7425" y="12209"/>
                </a:cubicBezTo>
                <a:cubicBezTo>
                  <a:pt x="7327" y="12192"/>
                  <a:pt x="7230" y="12185"/>
                  <a:pt x="7137" y="12185"/>
                </a:cubicBezTo>
                <a:cubicBezTo>
                  <a:pt x="6390" y="12185"/>
                  <a:pt x="5890" y="12668"/>
                  <a:pt x="6744" y="13005"/>
                </a:cubicBezTo>
                <a:cubicBezTo>
                  <a:pt x="7055" y="13128"/>
                  <a:pt x="7521" y="13170"/>
                  <a:pt x="8010" y="13170"/>
                </a:cubicBezTo>
                <a:cubicBezTo>
                  <a:pt x="9030" y="13170"/>
                  <a:pt x="10147" y="12988"/>
                  <a:pt x="10147" y="12988"/>
                </a:cubicBezTo>
                <a:lnTo>
                  <a:pt x="10852" y="12884"/>
                </a:lnTo>
                <a:cubicBezTo>
                  <a:pt x="11653" y="13702"/>
                  <a:pt x="12401" y="14328"/>
                  <a:pt x="12401" y="14328"/>
                </a:cubicBezTo>
                <a:lnTo>
                  <a:pt x="12735" y="14126"/>
                </a:lnTo>
                <a:cubicBezTo>
                  <a:pt x="12735" y="14126"/>
                  <a:pt x="12070" y="13914"/>
                  <a:pt x="10985" y="12804"/>
                </a:cubicBezTo>
                <a:cubicBezTo>
                  <a:pt x="10974" y="12724"/>
                  <a:pt x="10961" y="12539"/>
                  <a:pt x="10998" y="12167"/>
                </a:cubicBezTo>
                <a:cubicBezTo>
                  <a:pt x="11117" y="10977"/>
                  <a:pt x="12154" y="9665"/>
                  <a:pt x="11441" y="8479"/>
                </a:cubicBezTo>
                <a:cubicBezTo>
                  <a:pt x="11333" y="8300"/>
                  <a:pt x="11139" y="8165"/>
                  <a:pt x="10952" y="8165"/>
                </a:cubicBezTo>
                <a:cubicBezTo>
                  <a:pt x="10843" y="8165"/>
                  <a:pt x="10736" y="8212"/>
                  <a:pt x="10651" y="8323"/>
                </a:cubicBezTo>
                <a:cubicBezTo>
                  <a:pt x="10484" y="8538"/>
                  <a:pt x="10481" y="8910"/>
                  <a:pt x="10518" y="9168"/>
                </a:cubicBezTo>
                <a:cubicBezTo>
                  <a:pt x="10651" y="10017"/>
                  <a:pt x="10891" y="10779"/>
                  <a:pt x="10794" y="11656"/>
                </a:cubicBezTo>
                <a:cubicBezTo>
                  <a:pt x="10790" y="11698"/>
                  <a:pt x="10773" y="12289"/>
                  <a:pt x="10797" y="12609"/>
                </a:cubicBezTo>
                <a:cubicBezTo>
                  <a:pt x="10651" y="12452"/>
                  <a:pt x="10497" y="12282"/>
                  <a:pt x="10338" y="12091"/>
                </a:cubicBezTo>
                <a:cubicBezTo>
                  <a:pt x="10213" y="11753"/>
                  <a:pt x="10115" y="11402"/>
                  <a:pt x="10046" y="11050"/>
                </a:cubicBezTo>
                <a:cubicBezTo>
                  <a:pt x="9864" y="10111"/>
                  <a:pt x="10122" y="9133"/>
                  <a:pt x="10000" y="8180"/>
                </a:cubicBezTo>
                <a:cubicBezTo>
                  <a:pt x="9973" y="7969"/>
                  <a:pt x="9744" y="7542"/>
                  <a:pt x="9527" y="7542"/>
                </a:cubicBezTo>
                <a:cubicBezTo>
                  <a:pt x="9443" y="7542"/>
                  <a:pt x="9362" y="7606"/>
                  <a:pt x="9294" y="7770"/>
                </a:cubicBezTo>
                <a:cubicBezTo>
                  <a:pt x="9182" y="8030"/>
                  <a:pt x="9291" y="8538"/>
                  <a:pt x="9297" y="8820"/>
                </a:cubicBezTo>
                <a:cubicBezTo>
                  <a:pt x="9315" y="9620"/>
                  <a:pt x="9363" y="10455"/>
                  <a:pt x="9649" y="11214"/>
                </a:cubicBezTo>
                <a:cubicBezTo>
                  <a:pt x="9604" y="11155"/>
                  <a:pt x="9562" y="11099"/>
                  <a:pt x="9520" y="11040"/>
                </a:cubicBezTo>
                <a:cubicBezTo>
                  <a:pt x="9450" y="10831"/>
                  <a:pt x="9148" y="9871"/>
                  <a:pt x="8978" y="8733"/>
                </a:cubicBezTo>
                <a:cubicBezTo>
                  <a:pt x="8790" y="7439"/>
                  <a:pt x="8869" y="6350"/>
                  <a:pt x="8469" y="5991"/>
                </a:cubicBezTo>
                <a:cubicBezTo>
                  <a:pt x="8427" y="5953"/>
                  <a:pt x="8389" y="5936"/>
                  <a:pt x="8355" y="5936"/>
                </a:cubicBezTo>
                <a:cubicBezTo>
                  <a:pt x="8067" y="5936"/>
                  <a:pt x="8073" y="7223"/>
                  <a:pt x="8365" y="8580"/>
                </a:cubicBezTo>
                <a:cubicBezTo>
                  <a:pt x="8549" y="9422"/>
                  <a:pt x="8887" y="10100"/>
                  <a:pt x="9155" y="10535"/>
                </a:cubicBezTo>
                <a:cubicBezTo>
                  <a:pt x="8734" y="9954"/>
                  <a:pt x="8320" y="9360"/>
                  <a:pt x="7923" y="8785"/>
                </a:cubicBezTo>
                <a:cubicBezTo>
                  <a:pt x="7746" y="8472"/>
                  <a:pt x="7318" y="7627"/>
                  <a:pt x="7293" y="6722"/>
                </a:cubicBezTo>
                <a:cubicBezTo>
                  <a:pt x="7262" y="5581"/>
                  <a:pt x="7231" y="4645"/>
                  <a:pt x="6726" y="4061"/>
                </a:cubicBezTo>
                <a:cubicBezTo>
                  <a:pt x="6577" y="3888"/>
                  <a:pt x="6468" y="3803"/>
                  <a:pt x="6399" y="3803"/>
                </a:cubicBezTo>
                <a:cubicBezTo>
                  <a:pt x="6233" y="3803"/>
                  <a:pt x="6288" y="4282"/>
                  <a:pt x="6545" y="5198"/>
                </a:cubicBezTo>
                <a:cubicBezTo>
                  <a:pt x="6799" y="6092"/>
                  <a:pt x="7095" y="7290"/>
                  <a:pt x="7457" y="8104"/>
                </a:cubicBezTo>
                <a:cubicBezTo>
                  <a:pt x="7147" y="7648"/>
                  <a:pt x="6858" y="7216"/>
                  <a:pt x="6598" y="6823"/>
                </a:cubicBezTo>
                <a:cubicBezTo>
                  <a:pt x="6431" y="6423"/>
                  <a:pt x="6027" y="5386"/>
                  <a:pt x="5922" y="4499"/>
                </a:cubicBezTo>
                <a:cubicBezTo>
                  <a:pt x="5813" y="3562"/>
                  <a:pt x="5662" y="2990"/>
                  <a:pt x="5438" y="2990"/>
                </a:cubicBezTo>
                <a:cubicBezTo>
                  <a:pt x="5393" y="2990"/>
                  <a:pt x="5344" y="3013"/>
                  <a:pt x="5293" y="3062"/>
                </a:cubicBezTo>
                <a:cubicBezTo>
                  <a:pt x="5081" y="3264"/>
                  <a:pt x="5394" y="4638"/>
                  <a:pt x="5905" y="5766"/>
                </a:cubicBezTo>
                <a:cubicBezTo>
                  <a:pt x="5689" y="5428"/>
                  <a:pt x="5526" y="5170"/>
                  <a:pt x="5429" y="5018"/>
                </a:cubicBezTo>
                <a:cubicBezTo>
                  <a:pt x="5387" y="4947"/>
                  <a:pt x="5338" y="4875"/>
                  <a:pt x="5286" y="4798"/>
                </a:cubicBezTo>
                <a:cubicBezTo>
                  <a:pt x="5171" y="4342"/>
                  <a:pt x="4882" y="3271"/>
                  <a:pt x="4423" y="2105"/>
                </a:cubicBezTo>
                <a:cubicBezTo>
                  <a:pt x="3954" y="917"/>
                  <a:pt x="3318" y="0"/>
                  <a:pt x="3103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2" name="Google Shape;882;p53"/>
          <p:cNvSpPr/>
          <p:nvPr/>
        </p:nvSpPr>
        <p:spPr>
          <a:xfrm>
            <a:off x="2216132" y="4002983"/>
            <a:ext cx="713496" cy="1146878"/>
          </a:xfrm>
          <a:custGeom>
            <a:rect b="b" l="l" r="r" t="t"/>
            <a:pathLst>
              <a:path extrusionOk="0" h="17016" w="10586">
                <a:moveTo>
                  <a:pt x="8443" y="0"/>
                </a:moveTo>
                <a:cubicBezTo>
                  <a:pt x="8399" y="0"/>
                  <a:pt x="8354" y="25"/>
                  <a:pt x="8310" y="82"/>
                </a:cubicBezTo>
                <a:cubicBezTo>
                  <a:pt x="8264" y="142"/>
                  <a:pt x="8250" y="214"/>
                  <a:pt x="8239" y="288"/>
                </a:cubicBezTo>
                <a:cubicBezTo>
                  <a:pt x="8125" y="980"/>
                  <a:pt x="8191" y="1669"/>
                  <a:pt x="8156" y="2369"/>
                </a:cubicBezTo>
                <a:cubicBezTo>
                  <a:pt x="8104" y="3412"/>
                  <a:pt x="7485" y="5012"/>
                  <a:pt x="7203" y="5691"/>
                </a:cubicBezTo>
                <a:cubicBezTo>
                  <a:pt x="7144" y="5792"/>
                  <a:pt x="7067" y="5921"/>
                  <a:pt x="6980" y="6067"/>
                </a:cubicBezTo>
                <a:cubicBezTo>
                  <a:pt x="7433" y="4877"/>
                  <a:pt x="7318" y="3283"/>
                  <a:pt x="6900" y="2890"/>
                </a:cubicBezTo>
                <a:cubicBezTo>
                  <a:pt x="6828" y="2823"/>
                  <a:pt x="6770" y="2792"/>
                  <a:pt x="6725" y="2792"/>
                </a:cubicBezTo>
                <a:cubicBezTo>
                  <a:pt x="6448" y="2792"/>
                  <a:pt x="6648" y="3970"/>
                  <a:pt x="6789" y="5006"/>
                </a:cubicBezTo>
                <a:cubicBezTo>
                  <a:pt x="6893" y="5785"/>
                  <a:pt x="6765" y="6317"/>
                  <a:pt x="6664" y="6595"/>
                </a:cubicBezTo>
                <a:cubicBezTo>
                  <a:pt x="6465" y="6919"/>
                  <a:pt x="6246" y="7284"/>
                  <a:pt x="6017" y="7653"/>
                </a:cubicBezTo>
                <a:cubicBezTo>
                  <a:pt x="5978" y="7702"/>
                  <a:pt x="5940" y="7750"/>
                  <a:pt x="5905" y="7796"/>
                </a:cubicBezTo>
                <a:cubicBezTo>
                  <a:pt x="6027" y="7549"/>
                  <a:pt x="6142" y="7274"/>
                  <a:pt x="6197" y="7020"/>
                </a:cubicBezTo>
                <a:cubicBezTo>
                  <a:pt x="6348" y="6320"/>
                  <a:pt x="5969" y="4730"/>
                  <a:pt x="5402" y="4730"/>
                </a:cubicBezTo>
                <a:cubicBezTo>
                  <a:pt x="5393" y="4730"/>
                  <a:pt x="5385" y="4730"/>
                  <a:pt x="5376" y="4731"/>
                </a:cubicBezTo>
                <a:cubicBezTo>
                  <a:pt x="4792" y="4776"/>
                  <a:pt x="5474" y="5771"/>
                  <a:pt x="5704" y="6766"/>
                </a:cubicBezTo>
                <a:cubicBezTo>
                  <a:pt x="5863" y="7448"/>
                  <a:pt x="5672" y="8063"/>
                  <a:pt x="5540" y="8387"/>
                </a:cubicBezTo>
                <a:cubicBezTo>
                  <a:pt x="5522" y="8418"/>
                  <a:pt x="5512" y="8447"/>
                  <a:pt x="5498" y="8477"/>
                </a:cubicBezTo>
                <a:cubicBezTo>
                  <a:pt x="5390" y="8644"/>
                  <a:pt x="5286" y="8805"/>
                  <a:pt x="5185" y="8958"/>
                </a:cubicBezTo>
                <a:cubicBezTo>
                  <a:pt x="4952" y="9312"/>
                  <a:pt x="4732" y="9646"/>
                  <a:pt x="4520" y="9974"/>
                </a:cubicBezTo>
                <a:cubicBezTo>
                  <a:pt x="4747" y="9574"/>
                  <a:pt x="5025" y="8999"/>
                  <a:pt x="5150" y="8429"/>
                </a:cubicBezTo>
                <a:cubicBezTo>
                  <a:pt x="5376" y="7385"/>
                  <a:pt x="5053" y="6244"/>
                  <a:pt x="4590" y="5969"/>
                </a:cubicBezTo>
                <a:cubicBezTo>
                  <a:pt x="4560" y="5952"/>
                  <a:pt x="4534" y="5943"/>
                  <a:pt x="4512" y="5943"/>
                </a:cubicBezTo>
                <a:cubicBezTo>
                  <a:pt x="4186" y="5943"/>
                  <a:pt x="4604" y="7705"/>
                  <a:pt x="4649" y="8669"/>
                </a:cubicBezTo>
                <a:cubicBezTo>
                  <a:pt x="4687" y="9449"/>
                  <a:pt x="4395" y="10113"/>
                  <a:pt x="4252" y="10391"/>
                </a:cubicBezTo>
                <a:cubicBezTo>
                  <a:pt x="3953" y="10857"/>
                  <a:pt x="3664" y="11316"/>
                  <a:pt x="3366" y="11807"/>
                </a:cubicBezTo>
                <a:cubicBezTo>
                  <a:pt x="3584" y="11236"/>
                  <a:pt x="3766" y="10471"/>
                  <a:pt x="3915" y="9706"/>
                </a:cubicBezTo>
                <a:cubicBezTo>
                  <a:pt x="4145" y="8537"/>
                  <a:pt x="3671" y="7615"/>
                  <a:pt x="3199" y="7514"/>
                </a:cubicBezTo>
                <a:cubicBezTo>
                  <a:pt x="3171" y="7508"/>
                  <a:pt x="3145" y="7505"/>
                  <a:pt x="3122" y="7505"/>
                </a:cubicBezTo>
                <a:cubicBezTo>
                  <a:pt x="2757" y="7505"/>
                  <a:pt x="3040" y="8289"/>
                  <a:pt x="3303" y="9775"/>
                </a:cubicBezTo>
                <a:cubicBezTo>
                  <a:pt x="3504" y="10906"/>
                  <a:pt x="3250" y="11821"/>
                  <a:pt x="3094" y="12253"/>
                </a:cubicBezTo>
                <a:cubicBezTo>
                  <a:pt x="2969" y="12458"/>
                  <a:pt x="2840" y="12670"/>
                  <a:pt x="2708" y="12893"/>
                </a:cubicBezTo>
                <a:cubicBezTo>
                  <a:pt x="2558" y="13147"/>
                  <a:pt x="2415" y="13428"/>
                  <a:pt x="2280" y="13717"/>
                </a:cubicBezTo>
                <a:cubicBezTo>
                  <a:pt x="2290" y="13428"/>
                  <a:pt x="2301" y="13001"/>
                  <a:pt x="2308" y="12527"/>
                </a:cubicBezTo>
                <a:cubicBezTo>
                  <a:pt x="2318" y="11999"/>
                  <a:pt x="2346" y="11480"/>
                  <a:pt x="2436" y="10962"/>
                </a:cubicBezTo>
                <a:cubicBezTo>
                  <a:pt x="2537" y="10360"/>
                  <a:pt x="2593" y="9591"/>
                  <a:pt x="2106" y="9125"/>
                </a:cubicBezTo>
                <a:cubicBezTo>
                  <a:pt x="2021" y="9044"/>
                  <a:pt x="1930" y="9001"/>
                  <a:pt x="1838" y="9001"/>
                </a:cubicBezTo>
                <a:cubicBezTo>
                  <a:pt x="1753" y="9001"/>
                  <a:pt x="1668" y="9039"/>
                  <a:pt x="1591" y="9118"/>
                </a:cubicBezTo>
                <a:cubicBezTo>
                  <a:pt x="1493" y="9219"/>
                  <a:pt x="1463" y="9365"/>
                  <a:pt x="1445" y="9504"/>
                </a:cubicBezTo>
                <a:cubicBezTo>
                  <a:pt x="1354" y="10273"/>
                  <a:pt x="1584" y="11098"/>
                  <a:pt x="1709" y="11853"/>
                </a:cubicBezTo>
                <a:cubicBezTo>
                  <a:pt x="1866" y="12781"/>
                  <a:pt x="2085" y="13547"/>
                  <a:pt x="2197" y="13898"/>
                </a:cubicBezTo>
                <a:cubicBezTo>
                  <a:pt x="2075" y="14170"/>
                  <a:pt x="1959" y="14444"/>
                  <a:pt x="1855" y="14712"/>
                </a:cubicBezTo>
                <a:cubicBezTo>
                  <a:pt x="1827" y="14671"/>
                  <a:pt x="1779" y="14591"/>
                  <a:pt x="1681" y="14444"/>
                </a:cubicBezTo>
                <a:cubicBezTo>
                  <a:pt x="1479" y="14125"/>
                  <a:pt x="1261" y="12263"/>
                  <a:pt x="1028" y="11393"/>
                </a:cubicBezTo>
                <a:cubicBezTo>
                  <a:pt x="889" y="10875"/>
                  <a:pt x="543" y="10505"/>
                  <a:pt x="295" y="10505"/>
                </a:cubicBezTo>
                <a:cubicBezTo>
                  <a:pt x="125" y="10505"/>
                  <a:pt x="1" y="10679"/>
                  <a:pt x="22" y="11098"/>
                </a:cubicBezTo>
                <a:cubicBezTo>
                  <a:pt x="71" y="12131"/>
                  <a:pt x="1438" y="14191"/>
                  <a:pt x="1438" y="14191"/>
                </a:cubicBezTo>
                <a:lnTo>
                  <a:pt x="1824" y="14793"/>
                </a:lnTo>
                <a:cubicBezTo>
                  <a:pt x="1413" y="15857"/>
                  <a:pt x="1149" y="16797"/>
                  <a:pt x="1149" y="16797"/>
                </a:cubicBezTo>
                <a:lnTo>
                  <a:pt x="1473" y="17015"/>
                </a:lnTo>
                <a:cubicBezTo>
                  <a:pt x="1473" y="17015"/>
                  <a:pt x="1389" y="16326"/>
                  <a:pt x="1953" y="14879"/>
                </a:cubicBezTo>
                <a:cubicBezTo>
                  <a:pt x="2022" y="14834"/>
                  <a:pt x="2186" y="14751"/>
                  <a:pt x="2537" y="14629"/>
                </a:cubicBezTo>
                <a:cubicBezTo>
                  <a:pt x="3671" y="14246"/>
                  <a:pt x="5296" y="14650"/>
                  <a:pt x="6083" y="13508"/>
                </a:cubicBezTo>
                <a:cubicBezTo>
                  <a:pt x="6271" y="13234"/>
                  <a:pt x="6267" y="12813"/>
                  <a:pt x="5898" y="12726"/>
                </a:cubicBezTo>
                <a:cubicBezTo>
                  <a:pt x="5855" y="12716"/>
                  <a:pt x="5811" y="12711"/>
                  <a:pt x="5765" y="12711"/>
                </a:cubicBezTo>
                <a:cubicBezTo>
                  <a:pt x="5526" y="12711"/>
                  <a:pt x="5255" y="12836"/>
                  <a:pt x="5074" y="12956"/>
                </a:cubicBezTo>
                <a:cubicBezTo>
                  <a:pt x="4353" y="13425"/>
                  <a:pt x="3759" y="13958"/>
                  <a:pt x="2920" y="14232"/>
                </a:cubicBezTo>
                <a:cubicBezTo>
                  <a:pt x="2882" y="14246"/>
                  <a:pt x="2335" y="14472"/>
                  <a:pt x="2054" y="14629"/>
                </a:cubicBezTo>
                <a:cubicBezTo>
                  <a:pt x="2134" y="14430"/>
                  <a:pt x="2227" y="14218"/>
                  <a:pt x="2335" y="13996"/>
                </a:cubicBezTo>
                <a:cubicBezTo>
                  <a:pt x="2593" y="13741"/>
                  <a:pt x="2871" y="13508"/>
                  <a:pt x="3163" y="13300"/>
                </a:cubicBezTo>
                <a:cubicBezTo>
                  <a:pt x="3943" y="12747"/>
                  <a:pt x="4941" y="12580"/>
                  <a:pt x="5759" y="12075"/>
                </a:cubicBezTo>
                <a:cubicBezTo>
                  <a:pt x="6009" y="11921"/>
                  <a:pt x="6465" y="11261"/>
                  <a:pt x="5870" y="11261"/>
                </a:cubicBezTo>
                <a:cubicBezTo>
                  <a:pt x="5861" y="11261"/>
                  <a:pt x="5852" y="11261"/>
                  <a:pt x="5842" y="11261"/>
                </a:cubicBezTo>
                <a:cubicBezTo>
                  <a:pt x="5557" y="11268"/>
                  <a:pt x="5140" y="11574"/>
                  <a:pt x="4886" y="11696"/>
                </a:cubicBezTo>
                <a:cubicBezTo>
                  <a:pt x="4165" y="12044"/>
                  <a:pt x="3421" y="12434"/>
                  <a:pt x="2850" y="13004"/>
                </a:cubicBezTo>
                <a:cubicBezTo>
                  <a:pt x="2885" y="12941"/>
                  <a:pt x="2920" y="12879"/>
                  <a:pt x="2955" y="12816"/>
                </a:cubicBezTo>
                <a:cubicBezTo>
                  <a:pt x="3118" y="12667"/>
                  <a:pt x="3867" y="11995"/>
                  <a:pt x="4837" y="11372"/>
                </a:cubicBezTo>
                <a:cubicBezTo>
                  <a:pt x="5933" y="10666"/>
                  <a:pt x="6959" y="10290"/>
                  <a:pt x="7120" y="9779"/>
                </a:cubicBezTo>
                <a:cubicBezTo>
                  <a:pt x="7162" y="9645"/>
                  <a:pt x="7104" y="9585"/>
                  <a:pt x="6972" y="9585"/>
                </a:cubicBezTo>
                <a:cubicBezTo>
                  <a:pt x="6600" y="9585"/>
                  <a:pt x="5642" y="10069"/>
                  <a:pt x="4722" y="10750"/>
                </a:cubicBezTo>
                <a:cubicBezTo>
                  <a:pt x="4030" y="11265"/>
                  <a:pt x="3553" y="11853"/>
                  <a:pt x="3265" y="12277"/>
                </a:cubicBezTo>
                <a:cubicBezTo>
                  <a:pt x="3619" y="11654"/>
                  <a:pt x="3992" y="11028"/>
                  <a:pt x="4350" y="10430"/>
                </a:cubicBezTo>
                <a:cubicBezTo>
                  <a:pt x="4562" y="10141"/>
                  <a:pt x="5153" y="9399"/>
                  <a:pt x="5972" y="9007"/>
                </a:cubicBezTo>
                <a:cubicBezTo>
                  <a:pt x="6998" y="8509"/>
                  <a:pt x="7836" y="8092"/>
                  <a:pt x="8159" y="7392"/>
                </a:cubicBezTo>
                <a:cubicBezTo>
                  <a:pt x="8300" y="7092"/>
                  <a:pt x="8306" y="6945"/>
                  <a:pt x="8184" y="6945"/>
                </a:cubicBezTo>
                <a:cubicBezTo>
                  <a:pt x="8023" y="6945"/>
                  <a:pt x="7639" y="7202"/>
                  <a:pt x="7050" y="7698"/>
                </a:cubicBezTo>
                <a:cubicBezTo>
                  <a:pt x="6340" y="8297"/>
                  <a:pt x="5370" y="9059"/>
                  <a:pt x="4778" y="9727"/>
                </a:cubicBezTo>
                <a:cubicBezTo>
                  <a:pt x="5066" y="9257"/>
                  <a:pt x="5341" y="8815"/>
                  <a:pt x="5592" y="8415"/>
                </a:cubicBezTo>
                <a:cubicBezTo>
                  <a:pt x="5888" y="8098"/>
                  <a:pt x="6664" y="7302"/>
                  <a:pt x="7429" y="6843"/>
                </a:cubicBezTo>
                <a:cubicBezTo>
                  <a:pt x="8403" y="6255"/>
                  <a:pt x="8866" y="5834"/>
                  <a:pt x="8477" y="5677"/>
                </a:cubicBezTo>
                <a:cubicBezTo>
                  <a:pt x="8461" y="5670"/>
                  <a:pt x="8442" y="5667"/>
                  <a:pt x="8420" y="5667"/>
                </a:cubicBezTo>
                <a:cubicBezTo>
                  <a:pt x="8076" y="5667"/>
                  <a:pt x="7036" y="6473"/>
                  <a:pt x="6271" y="7347"/>
                </a:cubicBezTo>
                <a:cubicBezTo>
                  <a:pt x="6486" y="7013"/>
                  <a:pt x="6653" y="6756"/>
                  <a:pt x="6754" y="6606"/>
                </a:cubicBezTo>
                <a:cubicBezTo>
                  <a:pt x="6799" y="6539"/>
                  <a:pt x="6844" y="6463"/>
                  <a:pt x="6893" y="6383"/>
                </a:cubicBezTo>
                <a:cubicBezTo>
                  <a:pt x="7262" y="6094"/>
                  <a:pt x="8118" y="5388"/>
                  <a:pt x="8991" y="4487"/>
                </a:cubicBezTo>
                <a:cubicBezTo>
                  <a:pt x="9985" y="3459"/>
                  <a:pt x="10586" y="2380"/>
                  <a:pt x="10303" y="2380"/>
                </a:cubicBezTo>
                <a:cubicBezTo>
                  <a:pt x="10258" y="2380"/>
                  <a:pt x="10191" y="2407"/>
                  <a:pt x="10101" y="2465"/>
                </a:cubicBezTo>
                <a:cubicBezTo>
                  <a:pt x="9489" y="2859"/>
                  <a:pt x="7937" y="5242"/>
                  <a:pt x="6949" y="6289"/>
                </a:cubicBezTo>
                <a:cubicBezTo>
                  <a:pt x="7064" y="6094"/>
                  <a:pt x="7182" y="5876"/>
                  <a:pt x="7293" y="5656"/>
                </a:cubicBezTo>
                <a:cubicBezTo>
                  <a:pt x="7446" y="5458"/>
                  <a:pt x="7631" y="5266"/>
                  <a:pt x="7756" y="5078"/>
                </a:cubicBezTo>
                <a:cubicBezTo>
                  <a:pt x="7951" y="4790"/>
                  <a:pt x="8135" y="4494"/>
                  <a:pt x="8302" y="4191"/>
                </a:cubicBezTo>
                <a:cubicBezTo>
                  <a:pt x="8560" y="3715"/>
                  <a:pt x="8786" y="3214"/>
                  <a:pt x="8928" y="2692"/>
                </a:cubicBezTo>
                <a:cubicBezTo>
                  <a:pt x="9095" y="2069"/>
                  <a:pt x="9137" y="1436"/>
                  <a:pt x="8943" y="816"/>
                </a:cubicBezTo>
                <a:cubicBezTo>
                  <a:pt x="8898" y="688"/>
                  <a:pt x="8677" y="0"/>
                  <a:pt x="8443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53"/>
          <p:cNvSpPr/>
          <p:nvPr/>
        </p:nvSpPr>
        <p:spPr>
          <a:xfrm>
            <a:off x="2668117" y="4007296"/>
            <a:ext cx="713429" cy="1147013"/>
          </a:xfrm>
          <a:custGeom>
            <a:rect b="b" l="l" r="r" t="t"/>
            <a:pathLst>
              <a:path extrusionOk="0" h="17018" w="10585">
                <a:moveTo>
                  <a:pt x="8444" y="0"/>
                </a:moveTo>
                <a:cubicBezTo>
                  <a:pt x="8400" y="0"/>
                  <a:pt x="8355" y="24"/>
                  <a:pt x="8311" y="81"/>
                </a:cubicBezTo>
                <a:cubicBezTo>
                  <a:pt x="8266" y="140"/>
                  <a:pt x="8252" y="213"/>
                  <a:pt x="8242" y="286"/>
                </a:cubicBezTo>
                <a:cubicBezTo>
                  <a:pt x="8127" y="982"/>
                  <a:pt x="8193" y="1668"/>
                  <a:pt x="8158" y="2367"/>
                </a:cubicBezTo>
                <a:cubicBezTo>
                  <a:pt x="8102" y="3411"/>
                  <a:pt x="7483" y="5014"/>
                  <a:pt x="7205" y="5690"/>
                </a:cubicBezTo>
                <a:cubicBezTo>
                  <a:pt x="7145" y="5794"/>
                  <a:pt x="7069" y="5919"/>
                  <a:pt x="6982" y="6069"/>
                </a:cubicBezTo>
                <a:cubicBezTo>
                  <a:pt x="7434" y="4879"/>
                  <a:pt x="7316" y="3282"/>
                  <a:pt x="6898" y="2889"/>
                </a:cubicBezTo>
                <a:cubicBezTo>
                  <a:pt x="6827" y="2822"/>
                  <a:pt x="6769" y="2791"/>
                  <a:pt x="6725" y="2791"/>
                </a:cubicBezTo>
                <a:cubicBezTo>
                  <a:pt x="6450" y="2791"/>
                  <a:pt x="6650" y="3968"/>
                  <a:pt x="6791" y="5004"/>
                </a:cubicBezTo>
                <a:cubicBezTo>
                  <a:pt x="6895" y="5783"/>
                  <a:pt x="6766" y="6316"/>
                  <a:pt x="6662" y="6594"/>
                </a:cubicBezTo>
                <a:cubicBezTo>
                  <a:pt x="6467" y="6918"/>
                  <a:pt x="6245" y="7283"/>
                  <a:pt x="6018" y="7652"/>
                </a:cubicBezTo>
                <a:cubicBezTo>
                  <a:pt x="5980" y="7700"/>
                  <a:pt x="5941" y="7749"/>
                  <a:pt x="5907" y="7798"/>
                </a:cubicBezTo>
                <a:cubicBezTo>
                  <a:pt x="6029" y="7548"/>
                  <a:pt x="6143" y="7273"/>
                  <a:pt x="6196" y="7022"/>
                </a:cubicBezTo>
                <a:cubicBezTo>
                  <a:pt x="6350" y="6319"/>
                  <a:pt x="5971" y="4728"/>
                  <a:pt x="5400" y="4728"/>
                </a:cubicBezTo>
                <a:cubicBezTo>
                  <a:pt x="5392" y="4728"/>
                  <a:pt x="5383" y="4729"/>
                  <a:pt x="5374" y="4729"/>
                </a:cubicBezTo>
                <a:cubicBezTo>
                  <a:pt x="4793" y="4778"/>
                  <a:pt x="5472" y="5770"/>
                  <a:pt x="5705" y="6764"/>
                </a:cubicBezTo>
                <a:cubicBezTo>
                  <a:pt x="5865" y="7447"/>
                  <a:pt x="5674" y="8066"/>
                  <a:pt x="5538" y="8386"/>
                </a:cubicBezTo>
                <a:cubicBezTo>
                  <a:pt x="5524" y="8417"/>
                  <a:pt x="5511" y="8445"/>
                  <a:pt x="5500" y="8476"/>
                </a:cubicBezTo>
                <a:cubicBezTo>
                  <a:pt x="5392" y="8643"/>
                  <a:pt x="5288" y="8803"/>
                  <a:pt x="5187" y="8956"/>
                </a:cubicBezTo>
                <a:cubicBezTo>
                  <a:pt x="4954" y="9311"/>
                  <a:pt x="4731" y="9645"/>
                  <a:pt x="4519" y="9976"/>
                </a:cubicBezTo>
                <a:cubicBezTo>
                  <a:pt x="4748" y="9572"/>
                  <a:pt x="5027" y="8998"/>
                  <a:pt x="5152" y="8431"/>
                </a:cubicBezTo>
                <a:cubicBezTo>
                  <a:pt x="5378" y="7384"/>
                  <a:pt x="5051" y="6246"/>
                  <a:pt x="4589" y="5971"/>
                </a:cubicBezTo>
                <a:cubicBezTo>
                  <a:pt x="4559" y="5953"/>
                  <a:pt x="4532" y="5945"/>
                  <a:pt x="4510" y="5945"/>
                </a:cubicBezTo>
                <a:cubicBezTo>
                  <a:pt x="4185" y="5945"/>
                  <a:pt x="4605" y="7705"/>
                  <a:pt x="4651" y="8671"/>
                </a:cubicBezTo>
                <a:cubicBezTo>
                  <a:pt x="4689" y="9447"/>
                  <a:pt x="4397" y="10112"/>
                  <a:pt x="4251" y="10390"/>
                </a:cubicBezTo>
                <a:cubicBezTo>
                  <a:pt x="3955" y="10856"/>
                  <a:pt x="3666" y="11315"/>
                  <a:pt x="3367" y="11806"/>
                </a:cubicBezTo>
                <a:cubicBezTo>
                  <a:pt x="3587" y="11235"/>
                  <a:pt x="3767" y="10470"/>
                  <a:pt x="3917" y="9708"/>
                </a:cubicBezTo>
                <a:cubicBezTo>
                  <a:pt x="4143" y="8539"/>
                  <a:pt x="3674" y="7614"/>
                  <a:pt x="3197" y="7513"/>
                </a:cubicBezTo>
                <a:cubicBezTo>
                  <a:pt x="3169" y="7506"/>
                  <a:pt x="3144" y="7503"/>
                  <a:pt x="3121" y="7503"/>
                </a:cubicBezTo>
                <a:cubicBezTo>
                  <a:pt x="2759" y="7503"/>
                  <a:pt x="3043" y="8287"/>
                  <a:pt x="3304" y="9774"/>
                </a:cubicBezTo>
                <a:cubicBezTo>
                  <a:pt x="3507" y="10905"/>
                  <a:pt x="3253" y="11824"/>
                  <a:pt x="3096" y="12251"/>
                </a:cubicBezTo>
                <a:cubicBezTo>
                  <a:pt x="2970" y="12457"/>
                  <a:pt x="2842" y="12672"/>
                  <a:pt x="2710" y="12892"/>
                </a:cubicBezTo>
                <a:cubicBezTo>
                  <a:pt x="2560" y="13145"/>
                  <a:pt x="2418" y="13427"/>
                  <a:pt x="2282" y="13719"/>
                </a:cubicBezTo>
                <a:cubicBezTo>
                  <a:pt x="2288" y="13427"/>
                  <a:pt x="2302" y="12999"/>
                  <a:pt x="2309" y="12526"/>
                </a:cubicBezTo>
                <a:cubicBezTo>
                  <a:pt x="2320" y="12001"/>
                  <a:pt x="2348" y="11482"/>
                  <a:pt x="2439" y="10960"/>
                </a:cubicBezTo>
                <a:cubicBezTo>
                  <a:pt x="2539" y="10362"/>
                  <a:pt x="2591" y="9590"/>
                  <a:pt x="2108" y="9127"/>
                </a:cubicBezTo>
                <a:cubicBezTo>
                  <a:pt x="2023" y="9044"/>
                  <a:pt x="1930" y="9000"/>
                  <a:pt x="1838" y="9000"/>
                </a:cubicBezTo>
                <a:cubicBezTo>
                  <a:pt x="1753" y="9000"/>
                  <a:pt x="1668" y="9038"/>
                  <a:pt x="1593" y="9117"/>
                </a:cubicBezTo>
                <a:cubicBezTo>
                  <a:pt x="1495" y="9221"/>
                  <a:pt x="1464" y="9364"/>
                  <a:pt x="1447" y="9502"/>
                </a:cubicBezTo>
                <a:cubicBezTo>
                  <a:pt x="1356" y="10271"/>
                  <a:pt x="1583" y="11096"/>
                  <a:pt x="1711" y="11851"/>
                </a:cubicBezTo>
                <a:cubicBezTo>
                  <a:pt x="1867" y="12784"/>
                  <a:pt x="2087" y="13545"/>
                  <a:pt x="2198" y="13900"/>
                </a:cubicBezTo>
                <a:cubicBezTo>
                  <a:pt x="2076" y="14168"/>
                  <a:pt x="1962" y="14443"/>
                  <a:pt x="1857" y="14711"/>
                </a:cubicBezTo>
                <a:cubicBezTo>
                  <a:pt x="1829" y="14669"/>
                  <a:pt x="1781" y="14592"/>
                  <a:pt x="1683" y="14443"/>
                </a:cubicBezTo>
                <a:cubicBezTo>
                  <a:pt x="1478" y="14127"/>
                  <a:pt x="1262" y="12262"/>
                  <a:pt x="1029" y="11392"/>
                </a:cubicBezTo>
                <a:cubicBezTo>
                  <a:pt x="889" y="10874"/>
                  <a:pt x="543" y="10504"/>
                  <a:pt x="295" y="10504"/>
                </a:cubicBezTo>
                <a:cubicBezTo>
                  <a:pt x="125" y="10504"/>
                  <a:pt x="0" y="10679"/>
                  <a:pt x="20" y="11100"/>
                </a:cubicBezTo>
                <a:cubicBezTo>
                  <a:pt x="72" y="12129"/>
                  <a:pt x="1440" y="14193"/>
                  <a:pt x="1440" y="14193"/>
                </a:cubicBezTo>
                <a:lnTo>
                  <a:pt x="1826" y="14791"/>
                </a:lnTo>
                <a:cubicBezTo>
                  <a:pt x="1416" y="15859"/>
                  <a:pt x="1151" y="16799"/>
                  <a:pt x="1151" y="16799"/>
                </a:cubicBezTo>
                <a:lnTo>
                  <a:pt x="1474" y="17017"/>
                </a:lnTo>
                <a:cubicBezTo>
                  <a:pt x="1474" y="17017"/>
                  <a:pt x="1391" y="16325"/>
                  <a:pt x="1954" y="14878"/>
                </a:cubicBezTo>
                <a:cubicBezTo>
                  <a:pt x="2024" y="14833"/>
                  <a:pt x="2184" y="14749"/>
                  <a:pt x="2539" y="14628"/>
                </a:cubicBezTo>
                <a:cubicBezTo>
                  <a:pt x="3674" y="14245"/>
                  <a:pt x="5294" y="14648"/>
                  <a:pt x="6081" y="13510"/>
                </a:cubicBezTo>
                <a:cubicBezTo>
                  <a:pt x="6272" y="13236"/>
                  <a:pt x="6265" y="12811"/>
                  <a:pt x="5896" y="12725"/>
                </a:cubicBezTo>
                <a:cubicBezTo>
                  <a:pt x="5854" y="12715"/>
                  <a:pt x="5809" y="12710"/>
                  <a:pt x="5764" y="12710"/>
                </a:cubicBezTo>
                <a:cubicBezTo>
                  <a:pt x="5526" y="12710"/>
                  <a:pt x="5256" y="12834"/>
                  <a:pt x="5076" y="12954"/>
                </a:cubicBezTo>
                <a:cubicBezTo>
                  <a:pt x="4355" y="13427"/>
                  <a:pt x="3760" y="13960"/>
                  <a:pt x="2922" y="14231"/>
                </a:cubicBezTo>
                <a:cubicBezTo>
                  <a:pt x="2884" y="14245"/>
                  <a:pt x="2338" y="14471"/>
                  <a:pt x="2055" y="14628"/>
                </a:cubicBezTo>
                <a:cubicBezTo>
                  <a:pt x="2135" y="14429"/>
                  <a:pt x="2230" y="14220"/>
                  <a:pt x="2338" y="13995"/>
                </a:cubicBezTo>
                <a:cubicBezTo>
                  <a:pt x="2595" y="13744"/>
                  <a:pt x="2873" y="13507"/>
                  <a:pt x="3165" y="13298"/>
                </a:cubicBezTo>
                <a:cubicBezTo>
                  <a:pt x="3945" y="12749"/>
                  <a:pt x="4944" y="12578"/>
                  <a:pt x="5761" y="12074"/>
                </a:cubicBezTo>
                <a:cubicBezTo>
                  <a:pt x="6008" y="11923"/>
                  <a:pt x="6463" y="11260"/>
                  <a:pt x="5869" y="11260"/>
                </a:cubicBezTo>
                <a:cubicBezTo>
                  <a:pt x="5860" y="11260"/>
                  <a:pt x="5851" y="11260"/>
                  <a:pt x="5841" y="11260"/>
                </a:cubicBezTo>
                <a:cubicBezTo>
                  <a:pt x="5559" y="11270"/>
                  <a:pt x="5141" y="11573"/>
                  <a:pt x="4888" y="11698"/>
                </a:cubicBezTo>
                <a:cubicBezTo>
                  <a:pt x="4167" y="12046"/>
                  <a:pt x="3423" y="12432"/>
                  <a:pt x="2852" y="13003"/>
                </a:cubicBezTo>
                <a:cubicBezTo>
                  <a:pt x="2887" y="12943"/>
                  <a:pt x="2922" y="12877"/>
                  <a:pt x="2956" y="12815"/>
                </a:cubicBezTo>
                <a:cubicBezTo>
                  <a:pt x="3120" y="12669"/>
                  <a:pt x="3868" y="11994"/>
                  <a:pt x="4835" y="11371"/>
                </a:cubicBezTo>
                <a:cubicBezTo>
                  <a:pt x="5935" y="10665"/>
                  <a:pt x="6961" y="10289"/>
                  <a:pt x="7121" y="9778"/>
                </a:cubicBezTo>
                <a:cubicBezTo>
                  <a:pt x="7163" y="9644"/>
                  <a:pt x="7104" y="9584"/>
                  <a:pt x="6972" y="9584"/>
                </a:cubicBezTo>
                <a:cubicBezTo>
                  <a:pt x="6599" y="9584"/>
                  <a:pt x="5642" y="10067"/>
                  <a:pt x="4724" y="10748"/>
                </a:cubicBezTo>
                <a:cubicBezTo>
                  <a:pt x="4032" y="11263"/>
                  <a:pt x="3552" y="11851"/>
                  <a:pt x="3266" y="12275"/>
                </a:cubicBezTo>
                <a:cubicBezTo>
                  <a:pt x="3621" y="11652"/>
                  <a:pt x="3993" y="11030"/>
                  <a:pt x="4352" y="10432"/>
                </a:cubicBezTo>
                <a:cubicBezTo>
                  <a:pt x="4564" y="10139"/>
                  <a:pt x="5156" y="9402"/>
                  <a:pt x="5970" y="9005"/>
                </a:cubicBezTo>
                <a:cubicBezTo>
                  <a:pt x="6999" y="8508"/>
                  <a:pt x="7834" y="8094"/>
                  <a:pt x="8162" y="7391"/>
                </a:cubicBezTo>
                <a:cubicBezTo>
                  <a:pt x="8302" y="7090"/>
                  <a:pt x="8308" y="6944"/>
                  <a:pt x="8186" y="6944"/>
                </a:cubicBezTo>
                <a:cubicBezTo>
                  <a:pt x="8025" y="6944"/>
                  <a:pt x="7641" y="7201"/>
                  <a:pt x="7052" y="7697"/>
                </a:cubicBezTo>
                <a:cubicBezTo>
                  <a:pt x="6342" y="8296"/>
                  <a:pt x="5371" y="9061"/>
                  <a:pt x="4780" y="9725"/>
                </a:cubicBezTo>
                <a:cubicBezTo>
                  <a:pt x="5069" y="9256"/>
                  <a:pt x="5344" y="8813"/>
                  <a:pt x="5591" y="8417"/>
                </a:cubicBezTo>
                <a:cubicBezTo>
                  <a:pt x="5890" y="8097"/>
                  <a:pt x="6665" y="7300"/>
                  <a:pt x="7431" y="6841"/>
                </a:cubicBezTo>
                <a:cubicBezTo>
                  <a:pt x="8401" y="6257"/>
                  <a:pt x="8868" y="5836"/>
                  <a:pt x="8478" y="5676"/>
                </a:cubicBezTo>
                <a:cubicBezTo>
                  <a:pt x="8462" y="5669"/>
                  <a:pt x="8443" y="5666"/>
                  <a:pt x="8422" y="5666"/>
                </a:cubicBezTo>
                <a:cubicBezTo>
                  <a:pt x="8078" y="5666"/>
                  <a:pt x="7038" y="6472"/>
                  <a:pt x="6272" y="7346"/>
                </a:cubicBezTo>
                <a:cubicBezTo>
                  <a:pt x="6488" y="7012"/>
                  <a:pt x="6655" y="6754"/>
                  <a:pt x="6752" y="6605"/>
                </a:cubicBezTo>
                <a:cubicBezTo>
                  <a:pt x="6801" y="6538"/>
                  <a:pt x="6847" y="6462"/>
                  <a:pt x="6895" y="6382"/>
                </a:cubicBezTo>
                <a:cubicBezTo>
                  <a:pt x="7261" y="6093"/>
                  <a:pt x="8120" y="5387"/>
                  <a:pt x="8989" y="4489"/>
                </a:cubicBezTo>
                <a:cubicBezTo>
                  <a:pt x="9987" y="3459"/>
                  <a:pt x="10585" y="2379"/>
                  <a:pt x="10302" y="2379"/>
                </a:cubicBezTo>
                <a:cubicBezTo>
                  <a:pt x="10257" y="2379"/>
                  <a:pt x="10190" y="2406"/>
                  <a:pt x="10100" y="2464"/>
                </a:cubicBezTo>
                <a:cubicBezTo>
                  <a:pt x="9487" y="2857"/>
                  <a:pt x="7939" y="5240"/>
                  <a:pt x="6951" y="6292"/>
                </a:cubicBezTo>
                <a:cubicBezTo>
                  <a:pt x="7065" y="6093"/>
                  <a:pt x="7181" y="5874"/>
                  <a:pt x="7295" y="5655"/>
                </a:cubicBezTo>
                <a:cubicBezTo>
                  <a:pt x="7449" y="5457"/>
                  <a:pt x="7629" y="5265"/>
                  <a:pt x="7758" y="5077"/>
                </a:cubicBezTo>
                <a:cubicBezTo>
                  <a:pt x="7953" y="4789"/>
                  <a:pt x="8137" y="4496"/>
                  <a:pt x="8300" y="4190"/>
                </a:cubicBezTo>
                <a:cubicBezTo>
                  <a:pt x="8562" y="3713"/>
                  <a:pt x="8788" y="3216"/>
                  <a:pt x="8927" y="2690"/>
                </a:cubicBezTo>
                <a:cubicBezTo>
                  <a:pt x="9098" y="2067"/>
                  <a:pt x="9139" y="1435"/>
                  <a:pt x="8941" y="818"/>
                </a:cubicBezTo>
                <a:cubicBezTo>
                  <a:pt x="8900" y="687"/>
                  <a:pt x="8679" y="0"/>
                  <a:pt x="8444" y="0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p53"/>
          <p:cNvSpPr/>
          <p:nvPr/>
        </p:nvSpPr>
        <p:spPr>
          <a:xfrm>
            <a:off x="6299784" y="1015446"/>
            <a:ext cx="1892188" cy="450973"/>
          </a:xfrm>
          <a:custGeom>
            <a:rect b="b" l="l" r="r" t="t"/>
            <a:pathLst>
              <a:path extrusionOk="0" h="6691" w="28074">
                <a:moveTo>
                  <a:pt x="19903" y="0"/>
                </a:moveTo>
                <a:cubicBezTo>
                  <a:pt x="17565" y="0"/>
                  <a:pt x="17945" y="2321"/>
                  <a:pt x="16231" y="2965"/>
                </a:cubicBezTo>
                <a:cubicBezTo>
                  <a:pt x="15963" y="3065"/>
                  <a:pt x="15721" y="3107"/>
                  <a:pt x="15498" y="3107"/>
                </a:cubicBezTo>
                <a:cubicBezTo>
                  <a:pt x="14413" y="3107"/>
                  <a:pt x="13764" y="2128"/>
                  <a:pt x="12749" y="2128"/>
                </a:cubicBezTo>
                <a:cubicBezTo>
                  <a:pt x="12602" y="2128"/>
                  <a:pt x="12447" y="2149"/>
                  <a:pt x="12282" y="2196"/>
                </a:cubicBezTo>
                <a:cubicBezTo>
                  <a:pt x="10747" y="2634"/>
                  <a:pt x="11735" y="3841"/>
                  <a:pt x="10420" y="4280"/>
                </a:cubicBezTo>
                <a:cubicBezTo>
                  <a:pt x="10203" y="4352"/>
                  <a:pt x="10024" y="4380"/>
                  <a:pt x="9869" y="4380"/>
                </a:cubicBezTo>
                <a:cubicBezTo>
                  <a:pt x="9372" y="4380"/>
                  <a:pt x="9112" y="4098"/>
                  <a:pt x="8573" y="4098"/>
                </a:cubicBezTo>
                <a:cubicBezTo>
                  <a:pt x="8258" y="4098"/>
                  <a:pt x="7848" y="4194"/>
                  <a:pt x="7240" y="4499"/>
                </a:cubicBezTo>
                <a:cubicBezTo>
                  <a:pt x="5264" y="5487"/>
                  <a:pt x="4826" y="5814"/>
                  <a:pt x="4387" y="5926"/>
                </a:cubicBezTo>
                <a:cubicBezTo>
                  <a:pt x="3949" y="6033"/>
                  <a:pt x="0" y="6690"/>
                  <a:pt x="0" y="6690"/>
                </a:cubicBezTo>
                <a:lnTo>
                  <a:pt x="27308" y="6690"/>
                </a:lnTo>
                <a:cubicBezTo>
                  <a:pt x="27308" y="6690"/>
                  <a:pt x="28074" y="4280"/>
                  <a:pt x="26540" y="3291"/>
                </a:cubicBezTo>
                <a:cubicBezTo>
                  <a:pt x="26028" y="2963"/>
                  <a:pt x="25699" y="2878"/>
                  <a:pt x="25427" y="2878"/>
                </a:cubicBezTo>
                <a:cubicBezTo>
                  <a:pt x="25134" y="2878"/>
                  <a:pt x="24906" y="2977"/>
                  <a:pt x="24588" y="2977"/>
                </a:cubicBezTo>
                <a:cubicBezTo>
                  <a:pt x="24314" y="2977"/>
                  <a:pt x="23974" y="2904"/>
                  <a:pt x="23467" y="2634"/>
                </a:cubicBezTo>
                <a:cubicBezTo>
                  <a:pt x="23467" y="2634"/>
                  <a:pt x="22590" y="112"/>
                  <a:pt x="20069" y="4"/>
                </a:cubicBezTo>
                <a:cubicBezTo>
                  <a:pt x="20012" y="1"/>
                  <a:pt x="19957" y="0"/>
                  <a:pt x="19903" y="0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53"/>
          <p:cNvSpPr/>
          <p:nvPr/>
        </p:nvSpPr>
        <p:spPr>
          <a:xfrm>
            <a:off x="1364814" y="1397200"/>
            <a:ext cx="1544673" cy="368206"/>
          </a:xfrm>
          <a:custGeom>
            <a:rect b="b" l="l" r="r" t="t"/>
            <a:pathLst>
              <a:path extrusionOk="0" h="5463" w="22918">
                <a:moveTo>
                  <a:pt x="16250" y="1"/>
                </a:moveTo>
                <a:cubicBezTo>
                  <a:pt x="14339" y="1"/>
                  <a:pt x="14650" y="1894"/>
                  <a:pt x="13249" y="2418"/>
                </a:cubicBezTo>
                <a:cubicBezTo>
                  <a:pt x="13029" y="2501"/>
                  <a:pt x="12831" y="2535"/>
                  <a:pt x="12648" y="2535"/>
                </a:cubicBezTo>
                <a:cubicBezTo>
                  <a:pt x="11763" y="2535"/>
                  <a:pt x="11234" y="1737"/>
                  <a:pt x="10407" y="1737"/>
                </a:cubicBezTo>
                <a:cubicBezTo>
                  <a:pt x="10288" y="1737"/>
                  <a:pt x="10162" y="1754"/>
                  <a:pt x="10027" y="1792"/>
                </a:cubicBezTo>
                <a:cubicBezTo>
                  <a:pt x="8771" y="2150"/>
                  <a:pt x="9579" y="3135"/>
                  <a:pt x="8503" y="3493"/>
                </a:cubicBezTo>
                <a:cubicBezTo>
                  <a:pt x="8326" y="3552"/>
                  <a:pt x="8180" y="3575"/>
                  <a:pt x="8054" y="3575"/>
                </a:cubicBezTo>
                <a:cubicBezTo>
                  <a:pt x="7651" y="3575"/>
                  <a:pt x="7437" y="3347"/>
                  <a:pt x="6998" y="3347"/>
                </a:cubicBezTo>
                <a:cubicBezTo>
                  <a:pt x="6740" y="3347"/>
                  <a:pt x="6405" y="3425"/>
                  <a:pt x="5908" y="3674"/>
                </a:cubicBezTo>
                <a:cubicBezTo>
                  <a:pt x="4297" y="4478"/>
                  <a:pt x="3938" y="4746"/>
                  <a:pt x="3580" y="4837"/>
                </a:cubicBezTo>
                <a:cubicBezTo>
                  <a:pt x="3222" y="4927"/>
                  <a:pt x="1" y="5463"/>
                  <a:pt x="1" y="5463"/>
                </a:cubicBezTo>
                <a:lnTo>
                  <a:pt x="22292" y="5463"/>
                </a:lnTo>
                <a:cubicBezTo>
                  <a:pt x="22292" y="5463"/>
                  <a:pt x="22918" y="3493"/>
                  <a:pt x="21665" y="2690"/>
                </a:cubicBezTo>
                <a:cubicBezTo>
                  <a:pt x="21246" y="2420"/>
                  <a:pt x="20976" y="2350"/>
                  <a:pt x="20753" y="2350"/>
                </a:cubicBezTo>
                <a:cubicBezTo>
                  <a:pt x="20515" y="2350"/>
                  <a:pt x="20330" y="2430"/>
                  <a:pt x="20071" y="2430"/>
                </a:cubicBezTo>
                <a:cubicBezTo>
                  <a:pt x="19848" y="2430"/>
                  <a:pt x="19570" y="2371"/>
                  <a:pt x="19156" y="2150"/>
                </a:cubicBezTo>
                <a:cubicBezTo>
                  <a:pt x="19156" y="2150"/>
                  <a:pt x="18440" y="90"/>
                  <a:pt x="16384" y="4"/>
                </a:cubicBezTo>
                <a:cubicBezTo>
                  <a:pt x="16338" y="2"/>
                  <a:pt x="16293" y="1"/>
                  <a:pt x="16250" y="1"/>
                </a:cubicBezTo>
                <a:close/>
              </a:path>
            </a:pathLst>
          </a:custGeom>
          <a:solidFill>
            <a:srgbClr val="F796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53"/>
          <p:cNvSpPr txBox="1"/>
          <p:nvPr>
            <p:ph type="title"/>
          </p:nvPr>
        </p:nvSpPr>
        <p:spPr>
          <a:xfrm>
            <a:off x="887750" y="1917800"/>
            <a:ext cx="7368600" cy="909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800">
                <a:latin typeface="Oswald"/>
                <a:ea typeface="Oswald"/>
                <a:cs typeface="Oswald"/>
                <a:sym typeface="Oswald"/>
              </a:rPr>
              <a:t>INGLÊS ou PORTUGUÊS?</a:t>
            </a:r>
            <a:endParaRPr b="1" sz="58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34343"/>
        </a:solidFill>
      </p:bgPr>
    </p:bg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54"/>
          <p:cNvSpPr txBox="1"/>
          <p:nvPr>
            <p:ph type="title"/>
          </p:nvPr>
        </p:nvSpPr>
        <p:spPr>
          <a:xfrm>
            <a:off x="326100" y="122500"/>
            <a:ext cx="8491800" cy="909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2"/>
                </a:solidFill>
              </a:rPr>
              <a:t>Inglês, mas inglês de onde?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892" name="Google Shape;89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375" y="1207525"/>
            <a:ext cx="6766754" cy="3806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34343"/>
        </a:solidFill>
      </p:bgPr>
    </p:bg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55"/>
          <p:cNvSpPr txBox="1"/>
          <p:nvPr>
            <p:ph type="title"/>
          </p:nvPr>
        </p:nvSpPr>
        <p:spPr>
          <a:xfrm>
            <a:off x="204525" y="114925"/>
            <a:ext cx="8741700" cy="909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solidFill>
                  <a:schemeClr val="dk2"/>
                </a:solidFill>
              </a:rPr>
              <a:t>Níveis de proficiência de inglês</a:t>
            </a:r>
            <a:endParaRPr sz="4800">
              <a:solidFill>
                <a:schemeClr val="dk2"/>
              </a:solidFill>
            </a:endParaRPr>
          </a:p>
        </p:txBody>
      </p:sp>
      <p:pic>
        <p:nvPicPr>
          <p:cNvPr id="898" name="Google Shape;89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7225"/>
            <a:ext cx="6768471" cy="381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DDEC2"/>
        </a:solidFill>
      </p:bgPr>
    </p:bg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56"/>
          <p:cNvSpPr txBox="1"/>
          <p:nvPr>
            <p:ph type="title"/>
          </p:nvPr>
        </p:nvSpPr>
        <p:spPr>
          <a:xfrm>
            <a:off x="6704775" y="1462000"/>
            <a:ext cx="2044500" cy="187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AQUISIÇÃO de LINGUAGEM</a:t>
            </a:r>
            <a:endParaRPr/>
          </a:p>
        </p:txBody>
      </p:sp>
      <p:pic>
        <p:nvPicPr>
          <p:cNvPr id="904" name="Google Shape;904;p56"/>
          <p:cNvPicPr preferRelativeResize="0"/>
          <p:nvPr/>
        </p:nvPicPr>
        <p:blipFill rotWithShape="1">
          <a:blip r:embed="rId3">
            <a:alphaModFix/>
          </a:blip>
          <a:srcRect b="0" l="11771" r="10889" t="0"/>
          <a:stretch/>
        </p:blipFill>
        <p:spPr>
          <a:xfrm>
            <a:off x="749925" y="103800"/>
            <a:ext cx="5272300" cy="383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9" name="Google Shape;909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8863" y="1341325"/>
            <a:ext cx="6399974" cy="3802173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57"/>
          <p:cNvSpPr txBox="1"/>
          <p:nvPr>
            <p:ph idx="4294967295" type="title"/>
          </p:nvPr>
        </p:nvSpPr>
        <p:spPr>
          <a:xfrm>
            <a:off x="234825" y="239100"/>
            <a:ext cx="5090400" cy="315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2"/>
                </a:solidFill>
              </a:rPr>
              <a:t>Pragmática: </a:t>
            </a:r>
            <a:r>
              <a:rPr lang="pt-BR" sz="2400">
                <a:solidFill>
                  <a:schemeClr val="lt1"/>
                </a:solidFill>
              </a:rPr>
              <a:t>uso da língua em contexto</a:t>
            </a:r>
            <a:br>
              <a:rPr lang="pt-BR" sz="2400">
                <a:solidFill>
                  <a:schemeClr val="dk2"/>
                </a:solidFill>
              </a:rPr>
            </a:br>
            <a:r>
              <a:rPr lang="pt-BR" sz="2400">
                <a:solidFill>
                  <a:schemeClr val="dk2"/>
                </a:solidFill>
              </a:rPr>
              <a:t>Semântica: </a:t>
            </a:r>
            <a:r>
              <a:rPr lang="pt-BR" sz="2400">
                <a:solidFill>
                  <a:schemeClr val="lt1"/>
                </a:solidFill>
              </a:rPr>
              <a:t>significados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2"/>
                </a:solidFill>
              </a:rPr>
              <a:t>Sintaxe: </a:t>
            </a:r>
            <a:r>
              <a:rPr lang="pt-BR" sz="2400">
                <a:solidFill>
                  <a:schemeClr val="lt1"/>
                </a:solidFill>
              </a:rPr>
              <a:t>estrutura da língua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2"/>
                </a:solidFill>
              </a:rPr>
              <a:t>Morfologia: </a:t>
            </a:r>
            <a:r>
              <a:rPr lang="pt-BR" sz="2400">
                <a:solidFill>
                  <a:schemeClr val="lt1"/>
                </a:solidFill>
              </a:rPr>
              <a:t>partes da palavra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2"/>
                </a:solidFill>
              </a:rPr>
              <a:t>Fonologia e Fonética: </a:t>
            </a:r>
            <a:r>
              <a:rPr lang="pt-BR" sz="2400">
                <a:solidFill>
                  <a:schemeClr val="lt1"/>
                </a:solidFill>
              </a:rPr>
              <a:t>sons </a:t>
            </a:r>
            <a:br>
              <a:rPr lang="pt-BR" sz="2400">
                <a:solidFill>
                  <a:schemeClr val="lt1"/>
                </a:solidFill>
              </a:rPr>
            </a:br>
            <a:r>
              <a:rPr lang="pt-BR" sz="2400">
                <a:solidFill>
                  <a:schemeClr val="lt1"/>
                </a:solidFill>
              </a:rPr>
              <a:t>				da língua</a:t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58"/>
          <p:cNvSpPr txBox="1"/>
          <p:nvPr>
            <p:ph type="title"/>
          </p:nvPr>
        </p:nvSpPr>
        <p:spPr>
          <a:xfrm>
            <a:off x="374050" y="219050"/>
            <a:ext cx="7488900" cy="9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Processo de aprendizagem</a:t>
            </a:r>
            <a:endParaRPr/>
          </a:p>
        </p:txBody>
      </p:sp>
      <p:grpSp>
        <p:nvGrpSpPr>
          <p:cNvPr id="916" name="Google Shape;916;p58"/>
          <p:cNvGrpSpPr/>
          <p:nvPr/>
        </p:nvGrpSpPr>
        <p:grpSpPr>
          <a:xfrm>
            <a:off x="665853" y="717148"/>
            <a:ext cx="7881222" cy="4539597"/>
            <a:chOff x="1546445" y="1190586"/>
            <a:chExt cx="6061546" cy="3491461"/>
          </a:xfrm>
        </p:grpSpPr>
        <p:sp>
          <p:nvSpPr>
            <p:cNvPr id="917" name="Google Shape;917;p58"/>
            <p:cNvSpPr/>
            <p:nvPr/>
          </p:nvSpPr>
          <p:spPr>
            <a:xfrm rot="900158">
              <a:off x="6173102" y="2252866"/>
              <a:ext cx="46020" cy="54349"/>
            </a:xfrm>
            <a:custGeom>
              <a:rect b="b" l="l" r="r" t="t"/>
              <a:pathLst>
                <a:path extrusionOk="0" h="1279" w="1083">
                  <a:moveTo>
                    <a:pt x="702" y="0"/>
                  </a:moveTo>
                  <a:cubicBezTo>
                    <a:pt x="689" y="0"/>
                    <a:pt x="675" y="2"/>
                    <a:pt x="662" y="5"/>
                  </a:cubicBezTo>
                  <a:cubicBezTo>
                    <a:pt x="582" y="30"/>
                    <a:pt x="537" y="113"/>
                    <a:pt x="561" y="193"/>
                  </a:cubicBezTo>
                  <a:lnTo>
                    <a:pt x="742" y="805"/>
                  </a:lnTo>
                  <a:lnTo>
                    <a:pt x="126" y="987"/>
                  </a:lnTo>
                  <a:cubicBezTo>
                    <a:pt x="46" y="1011"/>
                    <a:pt x="1" y="1094"/>
                    <a:pt x="25" y="1174"/>
                  </a:cubicBezTo>
                  <a:cubicBezTo>
                    <a:pt x="42" y="1237"/>
                    <a:pt x="102" y="1279"/>
                    <a:pt x="168" y="1279"/>
                  </a:cubicBezTo>
                  <a:cubicBezTo>
                    <a:pt x="182" y="1279"/>
                    <a:pt x="196" y="1279"/>
                    <a:pt x="209" y="1276"/>
                  </a:cubicBezTo>
                  <a:lnTo>
                    <a:pt x="969" y="1053"/>
                  </a:lnTo>
                  <a:cubicBezTo>
                    <a:pt x="1006" y="1043"/>
                    <a:pt x="1038" y="1014"/>
                    <a:pt x="1059" y="980"/>
                  </a:cubicBezTo>
                  <a:cubicBezTo>
                    <a:pt x="1076" y="945"/>
                    <a:pt x="1083" y="906"/>
                    <a:pt x="1069" y="868"/>
                  </a:cubicBezTo>
                  <a:lnTo>
                    <a:pt x="850" y="110"/>
                  </a:lnTo>
                  <a:cubicBezTo>
                    <a:pt x="830" y="43"/>
                    <a:pt x="768" y="0"/>
                    <a:pt x="70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58"/>
            <p:cNvSpPr/>
            <p:nvPr/>
          </p:nvSpPr>
          <p:spPr>
            <a:xfrm>
              <a:off x="1725248" y="2312295"/>
              <a:ext cx="1034480" cy="933165"/>
            </a:xfrm>
            <a:custGeom>
              <a:rect b="b" l="l" r="r" t="t"/>
              <a:pathLst>
                <a:path extrusionOk="0" h="21962" w="24345">
                  <a:moveTo>
                    <a:pt x="12172" y="1"/>
                  </a:moveTo>
                  <a:cubicBezTo>
                    <a:pt x="11234" y="1"/>
                    <a:pt x="10280" y="122"/>
                    <a:pt x="9332" y="377"/>
                  </a:cubicBezTo>
                  <a:cubicBezTo>
                    <a:pt x="3483" y="1943"/>
                    <a:pt x="0" y="7976"/>
                    <a:pt x="1566" y="13825"/>
                  </a:cubicBezTo>
                  <a:cubicBezTo>
                    <a:pt x="2881" y="18722"/>
                    <a:pt x="7327" y="21961"/>
                    <a:pt x="12175" y="21961"/>
                  </a:cubicBezTo>
                  <a:cubicBezTo>
                    <a:pt x="13112" y="21961"/>
                    <a:pt x="14065" y="21840"/>
                    <a:pt x="15013" y="21586"/>
                  </a:cubicBezTo>
                  <a:cubicBezTo>
                    <a:pt x="20862" y="20021"/>
                    <a:pt x="24344" y="13988"/>
                    <a:pt x="22775" y="8139"/>
                  </a:cubicBezTo>
                  <a:cubicBezTo>
                    <a:pt x="21464" y="3240"/>
                    <a:pt x="17017" y="1"/>
                    <a:pt x="1217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58"/>
            <p:cNvSpPr/>
            <p:nvPr/>
          </p:nvSpPr>
          <p:spPr>
            <a:xfrm>
              <a:off x="2890309" y="2312339"/>
              <a:ext cx="1034437" cy="933080"/>
            </a:xfrm>
            <a:custGeom>
              <a:rect b="b" l="l" r="r" t="t"/>
              <a:pathLst>
                <a:path extrusionOk="0" h="21960" w="24344">
                  <a:moveTo>
                    <a:pt x="12169" y="1"/>
                  </a:moveTo>
                  <a:cubicBezTo>
                    <a:pt x="11231" y="1"/>
                    <a:pt x="10279" y="122"/>
                    <a:pt x="9331" y="376"/>
                  </a:cubicBezTo>
                  <a:cubicBezTo>
                    <a:pt x="3483" y="1941"/>
                    <a:pt x="0" y="7974"/>
                    <a:pt x="1569" y="13823"/>
                  </a:cubicBezTo>
                  <a:cubicBezTo>
                    <a:pt x="2881" y="18721"/>
                    <a:pt x="7329" y="21960"/>
                    <a:pt x="12176" y="21960"/>
                  </a:cubicBezTo>
                  <a:cubicBezTo>
                    <a:pt x="13113" y="21960"/>
                    <a:pt x="14065" y="21838"/>
                    <a:pt x="15013" y="21585"/>
                  </a:cubicBezTo>
                  <a:cubicBezTo>
                    <a:pt x="20861" y="20019"/>
                    <a:pt x="24344" y="13986"/>
                    <a:pt x="22778" y="8138"/>
                  </a:cubicBezTo>
                  <a:cubicBezTo>
                    <a:pt x="21463" y="3240"/>
                    <a:pt x="17017" y="1"/>
                    <a:pt x="1216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58"/>
            <p:cNvSpPr/>
            <p:nvPr/>
          </p:nvSpPr>
          <p:spPr>
            <a:xfrm rot="-202">
              <a:off x="4055487" y="2312329"/>
              <a:ext cx="1034310" cy="933123"/>
            </a:xfrm>
            <a:custGeom>
              <a:rect b="b" l="l" r="r" t="t"/>
              <a:pathLst>
                <a:path extrusionOk="0" h="21961" w="24341">
                  <a:moveTo>
                    <a:pt x="12166" y="0"/>
                  </a:moveTo>
                  <a:cubicBezTo>
                    <a:pt x="11228" y="0"/>
                    <a:pt x="10276" y="121"/>
                    <a:pt x="9328" y="375"/>
                  </a:cubicBezTo>
                  <a:cubicBezTo>
                    <a:pt x="3483" y="1945"/>
                    <a:pt x="0" y="7974"/>
                    <a:pt x="1566" y="13823"/>
                  </a:cubicBezTo>
                  <a:cubicBezTo>
                    <a:pt x="2877" y="18722"/>
                    <a:pt x="7323" y="21961"/>
                    <a:pt x="12169" y="21961"/>
                  </a:cubicBezTo>
                  <a:cubicBezTo>
                    <a:pt x="13109" y="21961"/>
                    <a:pt x="14063" y="21839"/>
                    <a:pt x="15013" y="21584"/>
                  </a:cubicBezTo>
                  <a:cubicBezTo>
                    <a:pt x="20858" y="20019"/>
                    <a:pt x="24340" y="13986"/>
                    <a:pt x="22775" y="8141"/>
                  </a:cubicBezTo>
                  <a:cubicBezTo>
                    <a:pt x="21463" y="3240"/>
                    <a:pt x="17014" y="0"/>
                    <a:pt x="12166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58"/>
            <p:cNvSpPr/>
            <p:nvPr/>
          </p:nvSpPr>
          <p:spPr>
            <a:xfrm rot="899963">
              <a:off x="4185341" y="2434268"/>
              <a:ext cx="732576" cy="678571"/>
            </a:xfrm>
            <a:custGeom>
              <a:rect b="b" l="l" r="r" t="t"/>
              <a:pathLst>
                <a:path extrusionOk="0" h="15970" w="17240">
                  <a:moveTo>
                    <a:pt x="9002" y="0"/>
                  </a:moveTo>
                  <a:cubicBezTo>
                    <a:pt x="8072" y="0"/>
                    <a:pt x="7157" y="160"/>
                    <a:pt x="6280" y="480"/>
                  </a:cubicBezTo>
                  <a:cubicBezTo>
                    <a:pt x="2144" y="1986"/>
                    <a:pt x="0" y="6579"/>
                    <a:pt x="1508" y="10716"/>
                  </a:cubicBezTo>
                  <a:cubicBezTo>
                    <a:pt x="2651" y="13858"/>
                    <a:pt x="5672" y="15969"/>
                    <a:pt x="9023" y="15969"/>
                  </a:cubicBezTo>
                  <a:cubicBezTo>
                    <a:pt x="9948" y="15969"/>
                    <a:pt x="10863" y="15806"/>
                    <a:pt x="11743" y="15486"/>
                  </a:cubicBezTo>
                  <a:cubicBezTo>
                    <a:pt x="13740" y="14759"/>
                    <a:pt x="15340" y="13291"/>
                    <a:pt x="16241" y="11356"/>
                  </a:cubicBezTo>
                  <a:cubicBezTo>
                    <a:pt x="17146" y="9422"/>
                    <a:pt x="17240" y="7255"/>
                    <a:pt x="16512" y="5254"/>
                  </a:cubicBezTo>
                  <a:cubicBezTo>
                    <a:pt x="15369" y="2108"/>
                    <a:pt x="12348" y="0"/>
                    <a:pt x="9002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58"/>
            <p:cNvSpPr/>
            <p:nvPr/>
          </p:nvSpPr>
          <p:spPr>
            <a:xfrm rot="899963">
              <a:off x="3025238" y="2435282"/>
              <a:ext cx="732576" cy="678614"/>
            </a:xfrm>
            <a:custGeom>
              <a:rect b="b" l="l" r="r" t="t"/>
              <a:pathLst>
                <a:path extrusionOk="0" h="15971" w="17240">
                  <a:moveTo>
                    <a:pt x="8997" y="1"/>
                  </a:moveTo>
                  <a:cubicBezTo>
                    <a:pt x="8072" y="1"/>
                    <a:pt x="7157" y="165"/>
                    <a:pt x="6277" y="481"/>
                  </a:cubicBezTo>
                  <a:cubicBezTo>
                    <a:pt x="2140" y="1987"/>
                    <a:pt x="0" y="6580"/>
                    <a:pt x="1507" y="10716"/>
                  </a:cubicBezTo>
                  <a:cubicBezTo>
                    <a:pt x="2651" y="13859"/>
                    <a:pt x="5672" y="15970"/>
                    <a:pt x="9022" y="15970"/>
                  </a:cubicBezTo>
                  <a:cubicBezTo>
                    <a:pt x="9948" y="15970"/>
                    <a:pt x="10863" y="15810"/>
                    <a:pt x="11740" y="15490"/>
                  </a:cubicBezTo>
                  <a:cubicBezTo>
                    <a:pt x="13740" y="14759"/>
                    <a:pt x="15340" y="13295"/>
                    <a:pt x="16241" y="11357"/>
                  </a:cubicBezTo>
                  <a:cubicBezTo>
                    <a:pt x="17143" y="9422"/>
                    <a:pt x="17240" y="7254"/>
                    <a:pt x="16512" y="5255"/>
                  </a:cubicBezTo>
                  <a:cubicBezTo>
                    <a:pt x="15368" y="2113"/>
                    <a:pt x="12348" y="1"/>
                    <a:pt x="8997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58"/>
            <p:cNvSpPr/>
            <p:nvPr/>
          </p:nvSpPr>
          <p:spPr>
            <a:xfrm rot="899963">
              <a:off x="1860214" y="2435329"/>
              <a:ext cx="732576" cy="678571"/>
            </a:xfrm>
            <a:custGeom>
              <a:rect b="b" l="l" r="r" t="t"/>
              <a:pathLst>
                <a:path extrusionOk="0" h="15970" w="17240">
                  <a:moveTo>
                    <a:pt x="8998" y="0"/>
                  </a:moveTo>
                  <a:cubicBezTo>
                    <a:pt x="8072" y="0"/>
                    <a:pt x="7157" y="161"/>
                    <a:pt x="6276" y="480"/>
                  </a:cubicBezTo>
                  <a:cubicBezTo>
                    <a:pt x="2140" y="1987"/>
                    <a:pt x="0" y="6579"/>
                    <a:pt x="1503" y="10716"/>
                  </a:cubicBezTo>
                  <a:cubicBezTo>
                    <a:pt x="2648" y="13858"/>
                    <a:pt x="5668" y="15970"/>
                    <a:pt x="9018" y="15970"/>
                  </a:cubicBezTo>
                  <a:cubicBezTo>
                    <a:pt x="9944" y="15970"/>
                    <a:pt x="10859" y="15806"/>
                    <a:pt x="11739" y="15486"/>
                  </a:cubicBezTo>
                  <a:cubicBezTo>
                    <a:pt x="13740" y="14759"/>
                    <a:pt x="15336" y="13291"/>
                    <a:pt x="16241" y="11356"/>
                  </a:cubicBezTo>
                  <a:cubicBezTo>
                    <a:pt x="17142" y="9422"/>
                    <a:pt x="17240" y="7254"/>
                    <a:pt x="16513" y="5254"/>
                  </a:cubicBezTo>
                  <a:cubicBezTo>
                    <a:pt x="15368" y="2112"/>
                    <a:pt x="12348" y="0"/>
                    <a:pt x="8998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58"/>
            <p:cNvSpPr/>
            <p:nvPr/>
          </p:nvSpPr>
          <p:spPr>
            <a:xfrm>
              <a:off x="5220440" y="2312455"/>
              <a:ext cx="1034522" cy="933123"/>
            </a:xfrm>
            <a:custGeom>
              <a:rect b="b" l="l" r="r" t="t"/>
              <a:pathLst>
                <a:path extrusionOk="0" h="21961" w="24346">
                  <a:moveTo>
                    <a:pt x="12174" y="0"/>
                  </a:moveTo>
                  <a:cubicBezTo>
                    <a:pt x="11235" y="0"/>
                    <a:pt x="10281" y="122"/>
                    <a:pt x="9332" y="377"/>
                  </a:cubicBezTo>
                  <a:cubicBezTo>
                    <a:pt x="3484" y="1942"/>
                    <a:pt x="1" y="7975"/>
                    <a:pt x="1567" y="13820"/>
                  </a:cubicBezTo>
                  <a:cubicBezTo>
                    <a:pt x="2882" y="18721"/>
                    <a:pt x="7328" y="21961"/>
                    <a:pt x="12176" y="21961"/>
                  </a:cubicBezTo>
                  <a:cubicBezTo>
                    <a:pt x="13114" y="21961"/>
                    <a:pt x="14066" y="21839"/>
                    <a:pt x="15014" y="21586"/>
                  </a:cubicBezTo>
                  <a:cubicBezTo>
                    <a:pt x="20863" y="20016"/>
                    <a:pt x="24345" y="13987"/>
                    <a:pt x="22776" y="8138"/>
                  </a:cubicBezTo>
                  <a:cubicBezTo>
                    <a:pt x="21464" y="3239"/>
                    <a:pt x="17018" y="0"/>
                    <a:pt x="1217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58"/>
            <p:cNvSpPr/>
            <p:nvPr/>
          </p:nvSpPr>
          <p:spPr>
            <a:xfrm rot="-123605">
              <a:off x="6385511" y="2312409"/>
              <a:ext cx="1034479" cy="933165"/>
            </a:xfrm>
            <a:custGeom>
              <a:rect b="b" l="l" r="r" t="t"/>
              <a:pathLst>
                <a:path extrusionOk="0" h="21962" w="24345">
                  <a:moveTo>
                    <a:pt x="12175" y="1"/>
                  </a:moveTo>
                  <a:cubicBezTo>
                    <a:pt x="11236" y="1"/>
                    <a:pt x="10281" y="122"/>
                    <a:pt x="9332" y="377"/>
                  </a:cubicBezTo>
                  <a:cubicBezTo>
                    <a:pt x="3483" y="1943"/>
                    <a:pt x="1" y="7976"/>
                    <a:pt x="1570" y="13824"/>
                  </a:cubicBezTo>
                  <a:cubicBezTo>
                    <a:pt x="2882" y="18722"/>
                    <a:pt x="7330" y="21961"/>
                    <a:pt x="12177" y="21961"/>
                  </a:cubicBezTo>
                  <a:cubicBezTo>
                    <a:pt x="13114" y="21961"/>
                    <a:pt x="14066" y="21840"/>
                    <a:pt x="15013" y="21586"/>
                  </a:cubicBezTo>
                  <a:cubicBezTo>
                    <a:pt x="20861" y="20021"/>
                    <a:pt x="24344" y="13988"/>
                    <a:pt x="22779" y="8139"/>
                  </a:cubicBezTo>
                  <a:cubicBezTo>
                    <a:pt x="21467" y="3240"/>
                    <a:pt x="17021" y="1"/>
                    <a:pt x="12175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58"/>
            <p:cNvSpPr/>
            <p:nvPr/>
          </p:nvSpPr>
          <p:spPr>
            <a:xfrm rot="899963">
              <a:off x="1718579" y="1894941"/>
              <a:ext cx="5717277" cy="2082751"/>
            </a:xfrm>
            <a:custGeom>
              <a:rect b="b" l="l" r="r" t="t"/>
              <a:pathLst>
                <a:path extrusionOk="0" h="49017" w="134547">
                  <a:moveTo>
                    <a:pt x="92695" y="0"/>
                  </a:moveTo>
                  <a:cubicBezTo>
                    <a:pt x="91510" y="0"/>
                    <a:pt x="90306" y="154"/>
                    <a:pt x="89109" y="475"/>
                  </a:cubicBezTo>
                  <a:cubicBezTo>
                    <a:pt x="85535" y="1432"/>
                    <a:pt x="82547" y="3725"/>
                    <a:pt x="80696" y="6933"/>
                  </a:cubicBezTo>
                  <a:cubicBezTo>
                    <a:pt x="78845" y="10137"/>
                    <a:pt x="78351" y="13873"/>
                    <a:pt x="79311" y="17450"/>
                  </a:cubicBezTo>
                  <a:cubicBezTo>
                    <a:pt x="80247" y="20947"/>
                    <a:pt x="79767" y="24600"/>
                    <a:pt x="77954" y="27738"/>
                  </a:cubicBezTo>
                  <a:cubicBezTo>
                    <a:pt x="76145" y="30876"/>
                    <a:pt x="73219" y="33117"/>
                    <a:pt x="69723" y="34056"/>
                  </a:cubicBezTo>
                  <a:cubicBezTo>
                    <a:pt x="68554" y="34369"/>
                    <a:pt x="67368" y="34523"/>
                    <a:pt x="66190" y="34523"/>
                  </a:cubicBezTo>
                  <a:cubicBezTo>
                    <a:pt x="63840" y="34523"/>
                    <a:pt x="61521" y="33908"/>
                    <a:pt x="59431" y="32703"/>
                  </a:cubicBezTo>
                  <a:cubicBezTo>
                    <a:pt x="56297" y="30890"/>
                    <a:pt x="54052" y="27967"/>
                    <a:pt x="53113" y="24468"/>
                  </a:cubicBezTo>
                  <a:cubicBezTo>
                    <a:pt x="51457" y="18281"/>
                    <a:pt x="45844" y="14193"/>
                    <a:pt x="39725" y="14193"/>
                  </a:cubicBezTo>
                  <a:cubicBezTo>
                    <a:pt x="38541" y="14193"/>
                    <a:pt x="37338" y="14346"/>
                    <a:pt x="36141" y="14667"/>
                  </a:cubicBezTo>
                  <a:cubicBezTo>
                    <a:pt x="28759" y="16646"/>
                    <a:pt x="24361" y="24259"/>
                    <a:pt x="26341" y="31641"/>
                  </a:cubicBezTo>
                  <a:cubicBezTo>
                    <a:pt x="28275" y="38864"/>
                    <a:pt x="23975" y="46313"/>
                    <a:pt x="16752" y="48248"/>
                  </a:cubicBezTo>
                  <a:cubicBezTo>
                    <a:pt x="15569" y="48565"/>
                    <a:pt x="14380" y="48717"/>
                    <a:pt x="13211" y="48717"/>
                  </a:cubicBezTo>
                  <a:cubicBezTo>
                    <a:pt x="7430" y="48717"/>
                    <a:pt x="2127" y="45006"/>
                    <a:pt x="310" y="39230"/>
                  </a:cubicBezTo>
                  <a:cubicBezTo>
                    <a:pt x="290" y="39165"/>
                    <a:pt x="232" y="39125"/>
                    <a:pt x="168" y="39125"/>
                  </a:cubicBezTo>
                  <a:cubicBezTo>
                    <a:pt x="153" y="39125"/>
                    <a:pt x="137" y="39127"/>
                    <a:pt x="122" y="39132"/>
                  </a:cubicBezTo>
                  <a:cubicBezTo>
                    <a:pt x="45" y="39156"/>
                    <a:pt x="0" y="39240"/>
                    <a:pt x="24" y="39320"/>
                  </a:cubicBezTo>
                  <a:cubicBezTo>
                    <a:pt x="1882" y="45224"/>
                    <a:pt x="7300" y="49017"/>
                    <a:pt x="13211" y="49017"/>
                  </a:cubicBezTo>
                  <a:cubicBezTo>
                    <a:pt x="14404" y="49017"/>
                    <a:pt x="15621" y="48863"/>
                    <a:pt x="16829" y="48540"/>
                  </a:cubicBezTo>
                  <a:cubicBezTo>
                    <a:pt x="24212" y="46560"/>
                    <a:pt x="28606" y="38944"/>
                    <a:pt x="26630" y="31565"/>
                  </a:cubicBezTo>
                  <a:cubicBezTo>
                    <a:pt x="24695" y="24343"/>
                    <a:pt x="28996" y="16894"/>
                    <a:pt x="36218" y="14955"/>
                  </a:cubicBezTo>
                  <a:cubicBezTo>
                    <a:pt x="37389" y="14642"/>
                    <a:pt x="38565" y="14492"/>
                    <a:pt x="39723" y="14492"/>
                  </a:cubicBezTo>
                  <a:cubicBezTo>
                    <a:pt x="45711" y="14492"/>
                    <a:pt x="51203" y="18494"/>
                    <a:pt x="52824" y="24544"/>
                  </a:cubicBezTo>
                  <a:cubicBezTo>
                    <a:pt x="53784" y="28121"/>
                    <a:pt x="56077" y="31109"/>
                    <a:pt x="59282" y="32960"/>
                  </a:cubicBezTo>
                  <a:cubicBezTo>
                    <a:pt x="61418" y="34193"/>
                    <a:pt x="63788" y="34824"/>
                    <a:pt x="66190" y="34824"/>
                  </a:cubicBezTo>
                  <a:cubicBezTo>
                    <a:pt x="67394" y="34824"/>
                    <a:pt x="68605" y="34666"/>
                    <a:pt x="69799" y="34345"/>
                  </a:cubicBezTo>
                  <a:cubicBezTo>
                    <a:pt x="73376" y="33388"/>
                    <a:pt x="76364" y="31095"/>
                    <a:pt x="78215" y="27887"/>
                  </a:cubicBezTo>
                  <a:cubicBezTo>
                    <a:pt x="80066" y="24683"/>
                    <a:pt x="80557" y="20947"/>
                    <a:pt x="79600" y="17370"/>
                  </a:cubicBezTo>
                  <a:cubicBezTo>
                    <a:pt x="78660" y="13873"/>
                    <a:pt x="79144" y="10217"/>
                    <a:pt x="80953" y="7082"/>
                  </a:cubicBezTo>
                  <a:cubicBezTo>
                    <a:pt x="82766" y="3943"/>
                    <a:pt x="85689" y="1700"/>
                    <a:pt x="89188" y="764"/>
                  </a:cubicBezTo>
                  <a:cubicBezTo>
                    <a:pt x="90359" y="450"/>
                    <a:pt x="91535" y="300"/>
                    <a:pt x="92693" y="300"/>
                  </a:cubicBezTo>
                  <a:cubicBezTo>
                    <a:pt x="98679" y="300"/>
                    <a:pt x="104174" y="4300"/>
                    <a:pt x="105795" y="10352"/>
                  </a:cubicBezTo>
                  <a:cubicBezTo>
                    <a:pt x="107450" y="16539"/>
                    <a:pt x="113066" y="20627"/>
                    <a:pt x="119185" y="20627"/>
                  </a:cubicBezTo>
                  <a:cubicBezTo>
                    <a:pt x="120369" y="20627"/>
                    <a:pt x="121573" y="20473"/>
                    <a:pt x="122769" y="20153"/>
                  </a:cubicBezTo>
                  <a:cubicBezTo>
                    <a:pt x="130149" y="18174"/>
                    <a:pt x="134546" y="10558"/>
                    <a:pt x="132570" y="3179"/>
                  </a:cubicBezTo>
                  <a:cubicBezTo>
                    <a:pt x="132549" y="3111"/>
                    <a:pt x="132490" y="3066"/>
                    <a:pt x="132423" y="3066"/>
                  </a:cubicBezTo>
                  <a:cubicBezTo>
                    <a:pt x="132411" y="3066"/>
                    <a:pt x="132399" y="3068"/>
                    <a:pt x="132386" y="3071"/>
                  </a:cubicBezTo>
                  <a:cubicBezTo>
                    <a:pt x="132306" y="3095"/>
                    <a:pt x="132257" y="3175"/>
                    <a:pt x="132278" y="3255"/>
                  </a:cubicBezTo>
                  <a:cubicBezTo>
                    <a:pt x="134215" y="10477"/>
                    <a:pt x="129912" y="17926"/>
                    <a:pt x="122692" y="19861"/>
                  </a:cubicBezTo>
                  <a:cubicBezTo>
                    <a:pt x="121523" y="20175"/>
                    <a:pt x="120336" y="20331"/>
                    <a:pt x="119156" y="20331"/>
                  </a:cubicBezTo>
                  <a:cubicBezTo>
                    <a:pt x="116808" y="20331"/>
                    <a:pt x="114491" y="19714"/>
                    <a:pt x="112401" y="18508"/>
                  </a:cubicBezTo>
                  <a:cubicBezTo>
                    <a:pt x="109266" y="16698"/>
                    <a:pt x="107023" y="13772"/>
                    <a:pt x="106083" y="10276"/>
                  </a:cubicBezTo>
                  <a:cubicBezTo>
                    <a:pt x="104428" y="4091"/>
                    <a:pt x="98813" y="0"/>
                    <a:pt x="9269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58"/>
            <p:cNvSpPr/>
            <p:nvPr/>
          </p:nvSpPr>
          <p:spPr>
            <a:xfrm rot="899963">
              <a:off x="1626876" y="2747327"/>
              <a:ext cx="68328" cy="63651"/>
            </a:xfrm>
            <a:custGeom>
              <a:rect b="b" l="l" r="r" t="t"/>
              <a:pathLst>
                <a:path extrusionOk="0" h="1498" w="1608">
                  <a:moveTo>
                    <a:pt x="776" y="301"/>
                  </a:moveTo>
                  <a:cubicBezTo>
                    <a:pt x="974" y="301"/>
                    <a:pt x="1155" y="433"/>
                    <a:pt x="1211" y="632"/>
                  </a:cubicBezTo>
                  <a:cubicBezTo>
                    <a:pt x="1274" y="871"/>
                    <a:pt x="1131" y="1118"/>
                    <a:pt x="895" y="1181"/>
                  </a:cubicBezTo>
                  <a:cubicBezTo>
                    <a:pt x="855" y="1192"/>
                    <a:pt x="815" y="1197"/>
                    <a:pt x="776" y="1197"/>
                  </a:cubicBezTo>
                  <a:cubicBezTo>
                    <a:pt x="577" y="1197"/>
                    <a:pt x="396" y="1065"/>
                    <a:pt x="341" y="865"/>
                  </a:cubicBezTo>
                  <a:cubicBezTo>
                    <a:pt x="310" y="749"/>
                    <a:pt x="327" y="628"/>
                    <a:pt x="386" y="524"/>
                  </a:cubicBezTo>
                  <a:cubicBezTo>
                    <a:pt x="449" y="420"/>
                    <a:pt x="543" y="346"/>
                    <a:pt x="661" y="315"/>
                  </a:cubicBezTo>
                  <a:cubicBezTo>
                    <a:pt x="699" y="304"/>
                    <a:pt x="738" y="301"/>
                    <a:pt x="776" y="301"/>
                  </a:cubicBezTo>
                  <a:close/>
                  <a:moveTo>
                    <a:pt x="777" y="0"/>
                  </a:moveTo>
                  <a:cubicBezTo>
                    <a:pt x="713" y="0"/>
                    <a:pt x="647" y="9"/>
                    <a:pt x="582" y="26"/>
                  </a:cubicBezTo>
                  <a:cubicBezTo>
                    <a:pt x="390" y="78"/>
                    <a:pt x="227" y="200"/>
                    <a:pt x="129" y="374"/>
                  </a:cubicBezTo>
                  <a:cubicBezTo>
                    <a:pt x="28" y="548"/>
                    <a:pt x="0" y="749"/>
                    <a:pt x="52" y="941"/>
                  </a:cubicBezTo>
                  <a:cubicBezTo>
                    <a:pt x="143" y="1275"/>
                    <a:pt x="446" y="1498"/>
                    <a:pt x="776" y="1498"/>
                  </a:cubicBezTo>
                  <a:cubicBezTo>
                    <a:pt x="842" y="1498"/>
                    <a:pt x="905" y="1488"/>
                    <a:pt x="971" y="1470"/>
                  </a:cubicBezTo>
                  <a:cubicBezTo>
                    <a:pt x="1367" y="1366"/>
                    <a:pt x="1608" y="955"/>
                    <a:pt x="1500" y="555"/>
                  </a:cubicBezTo>
                  <a:cubicBezTo>
                    <a:pt x="1409" y="220"/>
                    <a:pt x="1108" y="0"/>
                    <a:pt x="77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58"/>
            <p:cNvSpPr/>
            <p:nvPr/>
          </p:nvSpPr>
          <p:spPr>
            <a:xfrm rot="899963">
              <a:off x="7457223" y="2773638"/>
              <a:ext cx="60552" cy="41980"/>
            </a:xfrm>
            <a:custGeom>
              <a:rect b="b" l="l" r="r" t="t"/>
              <a:pathLst>
                <a:path extrusionOk="0" h="988" w="1425">
                  <a:moveTo>
                    <a:pt x="567" y="1"/>
                  </a:moveTo>
                  <a:cubicBezTo>
                    <a:pt x="555" y="1"/>
                    <a:pt x="542" y="2"/>
                    <a:pt x="530" y="6"/>
                  </a:cubicBezTo>
                  <a:cubicBezTo>
                    <a:pt x="492" y="16"/>
                    <a:pt x="456" y="43"/>
                    <a:pt x="439" y="75"/>
                  </a:cubicBezTo>
                  <a:lnTo>
                    <a:pt x="42" y="761"/>
                  </a:lnTo>
                  <a:cubicBezTo>
                    <a:pt x="1" y="833"/>
                    <a:pt x="26" y="924"/>
                    <a:pt x="98" y="966"/>
                  </a:cubicBezTo>
                  <a:cubicBezTo>
                    <a:pt x="122" y="980"/>
                    <a:pt x="147" y="987"/>
                    <a:pt x="172" y="987"/>
                  </a:cubicBezTo>
                  <a:cubicBezTo>
                    <a:pt x="223" y="987"/>
                    <a:pt x="276" y="959"/>
                    <a:pt x="304" y="910"/>
                  </a:cubicBezTo>
                  <a:lnTo>
                    <a:pt x="623" y="357"/>
                  </a:lnTo>
                  <a:lnTo>
                    <a:pt x="1177" y="677"/>
                  </a:lnTo>
                  <a:cubicBezTo>
                    <a:pt x="1201" y="691"/>
                    <a:pt x="1227" y="698"/>
                    <a:pt x="1253" y="698"/>
                  </a:cubicBezTo>
                  <a:cubicBezTo>
                    <a:pt x="1304" y="698"/>
                    <a:pt x="1355" y="671"/>
                    <a:pt x="1382" y="621"/>
                  </a:cubicBezTo>
                  <a:cubicBezTo>
                    <a:pt x="1424" y="552"/>
                    <a:pt x="1399" y="458"/>
                    <a:pt x="1327" y="416"/>
                  </a:cubicBezTo>
                  <a:lnTo>
                    <a:pt x="641" y="23"/>
                  </a:lnTo>
                  <a:cubicBezTo>
                    <a:pt x="620" y="8"/>
                    <a:pt x="594" y="1"/>
                    <a:pt x="56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58"/>
            <p:cNvSpPr/>
            <p:nvPr/>
          </p:nvSpPr>
          <p:spPr>
            <a:xfrm rot="899963">
              <a:off x="1787689" y="3114253"/>
              <a:ext cx="924473" cy="369199"/>
            </a:xfrm>
            <a:custGeom>
              <a:rect b="b" l="l" r="r" t="t"/>
              <a:pathLst>
                <a:path extrusionOk="0" h="8689" w="21756">
                  <a:moveTo>
                    <a:pt x="21589" y="1"/>
                  </a:moveTo>
                  <a:cubicBezTo>
                    <a:pt x="21535" y="1"/>
                    <a:pt x="21482" y="30"/>
                    <a:pt x="21453" y="80"/>
                  </a:cubicBezTo>
                  <a:cubicBezTo>
                    <a:pt x="19414" y="3862"/>
                    <a:pt x="16018" y="6593"/>
                    <a:pt x="11902" y="7776"/>
                  </a:cubicBezTo>
                  <a:cubicBezTo>
                    <a:pt x="10570" y="8156"/>
                    <a:pt x="9196" y="8361"/>
                    <a:pt x="7818" y="8385"/>
                  </a:cubicBezTo>
                  <a:cubicBezTo>
                    <a:pt x="7729" y="8387"/>
                    <a:pt x="7639" y="8388"/>
                    <a:pt x="7549" y="8388"/>
                  </a:cubicBezTo>
                  <a:cubicBezTo>
                    <a:pt x="5013" y="8388"/>
                    <a:pt x="2492" y="7773"/>
                    <a:pt x="241" y="6597"/>
                  </a:cubicBezTo>
                  <a:cubicBezTo>
                    <a:pt x="219" y="6585"/>
                    <a:pt x="195" y="6580"/>
                    <a:pt x="171" y="6580"/>
                  </a:cubicBezTo>
                  <a:cubicBezTo>
                    <a:pt x="118" y="6580"/>
                    <a:pt x="66" y="6609"/>
                    <a:pt x="39" y="6659"/>
                  </a:cubicBezTo>
                  <a:cubicBezTo>
                    <a:pt x="0" y="6733"/>
                    <a:pt x="28" y="6823"/>
                    <a:pt x="101" y="6861"/>
                  </a:cubicBezTo>
                  <a:cubicBezTo>
                    <a:pt x="2394" y="8058"/>
                    <a:pt x="4965" y="8688"/>
                    <a:pt x="7547" y="8688"/>
                  </a:cubicBezTo>
                  <a:cubicBezTo>
                    <a:pt x="7641" y="8688"/>
                    <a:pt x="7731" y="8688"/>
                    <a:pt x="7825" y="8684"/>
                  </a:cubicBezTo>
                  <a:cubicBezTo>
                    <a:pt x="9227" y="8660"/>
                    <a:pt x="10626" y="8451"/>
                    <a:pt x="11983" y="8062"/>
                  </a:cubicBezTo>
                  <a:cubicBezTo>
                    <a:pt x="16182" y="6858"/>
                    <a:pt x="19637" y="4075"/>
                    <a:pt x="21717" y="223"/>
                  </a:cubicBezTo>
                  <a:cubicBezTo>
                    <a:pt x="21755" y="150"/>
                    <a:pt x="21731" y="59"/>
                    <a:pt x="21659" y="18"/>
                  </a:cubicBezTo>
                  <a:cubicBezTo>
                    <a:pt x="21636" y="6"/>
                    <a:pt x="21613" y="1"/>
                    <a:pt x="2158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58"/>
            <p:cNvSpPr/>
            <p:nvPr/>
          </p:nvSpPr>
          <p:spPr>
            <a:xfrm rot="899963">
              <a:off x="2692351" y="3234590"/>
              <a:ext cx="55623" cy="45082"/>
            </a:xfrm>
            <a:custGeom>
              <a:rect b="b" l="l" r="r" t="t"/>
              <a:pathLst>
                <a:path extrusionOk="0" h="1061" w="1309">
                  <a:moveTo>
                    <a:pt x="930" y="1"/>
                  </a:moveTo>
                  <a:cubicBezTo>
                    <a:pt x="916" y="1"/>
                    <a:pt x="902" y="3"/>
                    <a:pt x="888" y="7"/>
                  </a:cubicBezTo>
                  <a:lnTo>
                    <a:pt x="126" y="219"/>
                  </a:lnTo>
                  <a:cubicBezTo>
                    <a:pt x="46" y="243"/>
                    <a:pt x="1" y="326"/>
                    <a:pt x="22" y="403"/>
                  </a:cubicBezTo>
                  <a:cubicBezTo>
                    <a:pt x="42" y="469"/>
                    <a:pt x="100" y="514"/>
                    <a:pt x="164" y="514"/>
                  </a:cubicBezTo>
                  <a:cubicBezTo>
                    <a:pt x="178" y="514"/>
                    <a:pt x="192" y="512"/>
                    <a:pt x="206" y="508"/>
                  </a:cubicBezTo>
                  <a:lnTo>
                    <a:pt x="825" y="333"/>
                  </a:lnTo>
                  <a:lnTo>
                    <a:pt x="995" y="953"/>
                  </a:lnTo>
                  <a:cubicBezTo>
                    <a:pt x="1016" y="1019"/>
                    <a:pt x="1076" y="1060"/>
                    <a:pt x="1142" y="1060"/>
                  </a:cubicBezTo>
                  <a:cubicBezTo>
                    <a:pt x="1156" y="1060"/>
                    <a:pt x="1170" y="1060"/>
                    <a:pt x="1180" y="1054"/>
                  </a:cubicBezTo>
                  <a:cubicBezTo>
                    <a:pt x="1260" y="1033"/>
                    <a:pt x="1309" y="949"/>
                    <a:pt x="1284" y="869"/>
                  </a:cubicBezTo>
                  <a:lnTo>
                    <a:pt x="1072" y="111"/>
                  </a:lnTo>
                  <a:cubicBezTo>
                    <a:pt x="1062" y="73"/>
                    <a:pt x="1034" y="38"/>
                    <a:pt x="1000" y="20"/>
                  </a:cubicBezTo>
                  <a:cubicBezTo>
                    <a:pt x="977" y="7"/>
                    <a:pt x="954" y="1"/>
                    <a:pt x="93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58"/>
            <p:cNvSpPr/>
            <p:nvPr/>
          </p:nvSpPr>
          <p:spPr>
            <a:xfrm rot="899963">
              <a:off x="2952553" y="2078983"/>
              <a:ext cx="934374" cy="347189"/>
            </a:xfrm>
            <a:custGeom>
              <a:rect b="b" l="l" r="r" t="t"/>
              <a:pathLst>
                <a:path extrusionOk="0" h="8171" w="21989">
                  <a:moveTo>
                    <a:pt x="13942" y="0"/>
                  </a:moveTo>
                  <a:cubicBezTo>
                    <a:pt x="12453" y="0"/>
                    <a:pt x="10955" y="209"/>
                    <a:pt x="9482" y="632"/>
                  </a:cubicBezTo>
                  <a:cubicBezTo>
                    <a:pt x="8125" y="1021"/>
                    <a:pt x="6827" y="1585"/>
                    <a:pt x="5627" y="2305"/>
                  </a:cubicBezTo>
                  <a:cubicBezTo>
                    <a:pt x="3331" y="3687"/>
                    <a:pt x="1400" y="5635"/>
                    <a:pt x="43" y="7945"/>
                  </a:cubicBezTo>
                  <a:cubicBezTo>
                    <a:pt x="1" y="8018"/>
                    <a:pt x="25" y="8108"/>
                    <a:pt x="95" y="8150"/>
                  </a:cubicBezTo>
                  <a:cubicBezTo>
                    <a:pt x="120" y="8164"/>
                    <a:pt x="144" y="8171"/>
                    <a:pt x="171" y="8171"/>
                  </a:cubicBezTo>
                  <a:cubicBezTo>
                    <a:pt x="224" y="8171"/>
                    <a:pt x="272" y="8143"/>
                    <a:pt x="300" y="8098"/>
                  </a:cubicBezTo>
                  <a:cubicBezTo>
                    <a:pt x="1633" y="5829"/>
                    <a:pt x="3529" y="3916"/>
                    <a:pt x="5780" y="2563"/>
                  </a:cubicBezTo>
                  <a:cubicBezTo>
                    <a:pt x="6959" y="1853"/>
                    <a:pt x="8232" y="1300"/>
                    <a:pt x="9565" y="920"/>
                  </a:cubicBezTo>
                  <a:cubicBezTo>
                    <a:pt x="11010" y="505"/>
                    <a:pt x="12480" y="300"/>
                    <a:pt x="13941" y="300"/>
                  </a:cubicBezTo>
                  <a:cubicBezTo>
                    <a:pt x="16646" y="300"/>
                    <a:pt x="19320" y="1004"/>
                    <a:pt x="21746" y="2382"/>
                  </a:cubicBezTo>
                  <a:cubicBezTo>
                    <a:pt x="21769" y="2395"/>
                    <a:pt x="21795" y="2402"/>
                    <a:pt x="21820" y="2402"/>
                  </a:cubicBezTo>
                  <a:cubicBezTo>
                    <a:pt x="21871" y="2402"/>
                    <a:pt x="21922" y="2375"/>
                    <a:pt x="21947" y="2326"/>
                  </a:cubicBezTo>
                  <a:cubicBezTo>
                    <a:pt x="21989" y="2253"/>
                    <a:pt x="21965" y="2163"/>
                    <a:pt x="21892" y="2121"/>
                  </a:cubicBezTo>
                  <a:cubicBezTo>
                    <a:pt x="19421" y="716"/>
                    <a:pt x="16698" y="0"/>
                    <a:pt x="1394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58"/>
            <p:cNvSpPr/>
            <p:nvPr/>
          </p:nvSpPr>
          <p:spPr>
            <a:xfrm rot="899963">
              <a:off x="3848316" y="2253965"/>
              <a:ext cx="46445" cy="54515"/>
            </a:xfrm>
            <a:custGeom>
              <a:rect b="b" l="l" r="r" t="t"/>
              <a:pathLst>
                <a:path extrusionOk="0" h="1283" w="1093">
                  <a:moveTo>
                    <a:pt x="701" y="1"/>
                  </a:moveTo>
                  <a:cubicBezTo>
                    <a:pt x="688" y="1"/>
                    <a:pt x="675" y="2"/>
                    <a:pt x="662" y="6"/>
                  </a:cubicBezTo>
                  <a:cubicBezTo>
                    <a:pt x="582" y="30"/>
                    <a:pt x="537" y="114"/>
                    <a:pt x="561" y="194"/>
                  </a:cubicBezTo>
                  <a:lnTo>
                    <a:pt x="741" y="809"/>
                  </a:lnTo>
                  <a:lnTo>
                    <a:pt x="126" y="987"/>
                  </a:lnTo>
                  <a:cubicBezTo>
                    <a:pt x="46" y="1011"/>
                    <a:pt x="0" y="1095"/>
                    <a:pt x="25" y="1175"/>
                  </a:cubicBezTo>
                  <a:cubicBezTo>
                    <a:pt x="42" y="1237"/>
                    <a:pt x="102" y="1283"/>
                    <a:pt x="167" y="1283"/>
                  </a:cubicBezTo>
                  <a:cubicBezTo>
                    <a:pt x="182" y="1283"/>
                    <a:pt x="195" y="1279"/>
                    <a:pt x="209" y="1275"/>
                  </a:cubicBezTo>
                  <a:lnTo>
                    <a:pt x="967" y="1053"/>
                  </a:lnTo>
                  <a:cubicBezTo>
                    <a:pt x="1048" y="1029"/>
                    <a:pt x="1093" y="949"/>
                    <a:pt x="1068" y="868"/>
                  </a:cubicBezTo>
                  <a:lnTo>
                    <a:pt x="846" y="110"/>
                  </a:lnTo>
                  <a:cubicBezTo>
                    <a:pt x="828" y="43"/>
                    <a:pt x="767" y="1"/>
                    <a:pt x="70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58"/>
            <p:cNvSpPr/>
            <p:nvPr/>
          </p:nvSpPr>
          <p:spPr>
            <a:xfrm rot="899963">
              <a:off x="2882401" y="2281422"/>
              <a:ext cx="64037" cy="63651"/>
            </a:xfrm>
            <a:custGeom>
              <a:rect b="b" l="l" r="r" t="t"/>
              <a:pathLst>
                <a:path extrusionOk="0" h="1498" w="1507">
                  <a:moveTo>
                    <a:pt x="755" y="301"/>
                  </a:moveTo>
                  <a:cubicBezTo>
                    <a:pt x="999" y="301"/>
                    <a:pt x="1201" y="495"/>
                    <a:pt x="1204" y="742"/>
                  </a:cubicBezTo>
                  <a:cubicBezTo>
                    <a:pt x="1204" y="861"/>
                    <a:pt x="1163" y="975"/>
                    <a:pt x="1079" y="1062"/>
                  </a:cubicBezTo>
                  <a:cubicBezTo>
                    <a:pt x="996" y="1149"/>
                    <a:pt x="880" y="1198"/>
                    <a:pt x="763" y="1198"/>
                  </a:cubicBezTo>
                  <a:cubicBezTo>
                    <a:pt x="641" y="1198"/>
                    <a:pt x="529" y="1157"/>
                    <a:pt x="442" y="1073"/>
                  </a:cubicBezTo>
                  <a:cubicBezTo>
                    <a:pt x="355" y="990"/>
                    <a:pt x="307" y="878"/>
                    <a:pt x="307" y="757"/>
                  </a:cubicBezTo>
                  <a:cubicBezTo>
                    <a:pt x="299" y="510"/>
                    <a:pt x="498" y="304"/>
                    <a:pt x="745" y="301"/>
                  </a:cubicBezTo>
                  <a:close/>
                  <a:moveTo>
                    <a:pt x="742" y="1"/>
                  </a:moveTo>
                  <a:cubicBezTo>
                    <a:pt x="328" y="9"/>
                    <a:pt x="0" y="349"/>
                    <a:pt x="7" y="763"/>
                  </a:cubicBezTo>
                  <a:cubicBezTo>
                    <a:pt x="11" y="961"/>
                    <a:pt x="90" y="1149"/>
                    <a:pt x="233" y="1289"/>
                  </a:cubicBezTo>
                  <a:cubicBezTo>
                    <a:pt x="376" y="1425"/>
                    <a:pt x="561" y="1497"/>
                    <a:pt x="755" y="1497"/>
                  </a:cubicBezTo>
                  <a:lnTo>
                    <a:pt x="766" y="1497"/>
                  </a:lnTo>
                  <a:cubicBezTo>
                    <a:pt x="967" y="1494"/>
                    <a:pt x="1155" y="1414"/>
                    <a:pt x="1294" y="1271"/>
                  </a:cubicBezTo>
                  <a:cubicBezTo>
                    <a:pt x="1431" y="1125"/>
                    <a:pt x="1507" y="937"/>
                    <a:pt x="1503" y="736"/>
                  </a:cubicBezTo>
                  <a:cubicBezTo>
                    <a:pt x="1497" y="325"/>
                    <a:pt x="1148" y="1"/>
                    <a:pt x="74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58"/>
            <p:cNvSpPr/>
            <p:nvPr/>
          </p:nvSpPr>
          <p:spPr>
            <a:xfrm rot="899963">
              <a:off x="4112532" y="3113139"/>
              <a:ext cx="924643" cy="369156"/>
            </a:xfrm>
            <a:custGeom>
              <a:rect b="b" l="l" r="r" t="t"/>
              <a:pathLst>
                <a:path extrusionOk="0" h="8688" w="21760">
                  <a:moveTo>
                    <a:pt x="21589" y="1"/>
                  </a:moveTo>
                  <a:cubicBezTo>
                    <a:pt x="21535" y="1"/>
                    <a:pt x="21483" y="30"/>
                    <a:pt x="21457" y="81"/>
                  </a:cubicBezTo>
                  <a:cubicBezTo>
                    <a:pt x="19414" y="3863"/>
                    <a:pt x="16023" y="6594"/>
                    <a:pt x="11904" y="7776"/>
                  </a:cubicBezTo>
                  <a:cubicBezTo>
                    <a:pt x="10571" y="8155"/>
                    <a:pt x="9196" y="8361"/>
                    <a:pt x="7822" y="8385"/>
                  </a:cubicBezTo>
                  <a:cubicBezTo>
                    <a:pt x="7731" y="8386"/>
                    <a:pt x="7640" y="8387"/>
                    <a:pt x="7548" y="8387"/>
                  </a:cubicBezTo>
                  <a:cubicBezTo>
                    <a:pt x="5013" y="8387"/>
                    <a:pt x="2491" y="7772"/>
                    <a:pt x="241" y="6597"/>
                  </a:cubicBezTo>
                  <a:cubicBezTo>
                    <a:pt x="219" y="6585"/>
                    <a:pt x="195" y="6580"/>
                    <a:pt x="171" y="6580"/>
                  </a:cubicBezTo>
                  <a:cubicBezTo>
                    <a:pt x="117" y="6580"/>
                    <a:pt x="66" y="6609"/>
                    <a:pt x="39" y="6660"/>
                  </a:cubicBezTo>
                  <a:cubicBezTo>
                    <a:pt x="1" y="6732"/>
                    <a:pt x="29" y="6823"/>
                    <a:pt x="102" y="6861"/>
                  </a:cubicBezTo>
                  <a:cubicBezTo>
                    <a:pt x="2398" y="8058"/>
                    <a:pt x="4966" y="8688"/>
                    <a:pt x="7547" y="8688"/>
                  </a:cubicBezTo>
                  <a:cubicBezTo>
                    <a:pt x="7641" y="8688"/>
                    <a:pt x="7735" y="8688"/>
                    <a:pt x="7825" y="8685"/>
                  </a:cubicBezTo>
                  <a:cubicBezTo>
                    <a:pt x="9227" y="8660"/>
                    <a:pt x="10626" y="8452"/>
                    <a:pt x="11987" y="8062"/>
                  </a:cubicBezTo>
                  <a:cubicBezTo>
                    <a:pt x="16183" y="6858"/>
                    <a:pt x="19637" y="4075"/>
                    <a:pt x="21718" y="223"/>
                  </a:cubicBezTo>
                  <a:cubicBezTo>
                    <a:pt x="21760" y="150"/>
                    <a:pt x="21731" y="60"/>
                    <a:pt x="21659" y="18"/>
                  </a:cubicBezTo>
                  <a:cubicBezTo>
                    <a:pt x="21636" y="6"/>
                    <a:pt x="21612" y="1"/>
                    <a:pt x="2158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58"/>
            <p:cNvSpPr/>
            <p:nvPr/>
          </p:nvSpPr>
          <p:spPr>
            <a:xfrm rot="899963">
              <a:off x="5017232" y="3233463"/>
              <a:ext cx="55623" cy="45082"/>
            </a:xfrm>
            <a:custGeom>
              <a:rect b="b" l="l" r="r" t="t"/>
              <a:pathLst>
                <a:path extrusionOk="0" h="1061" w="1309">
                  <a:moveTo>
                    <a:pt x="930" y="0"/>
                  </a:moveTo>
                  <a:cubicBezTo>
                    <a:pt x="916" y="0"/>
                    <a:pt x="902" y="2"/>
                    <a:pt x="888" y="6"/>
                  </a:cubicBezTo>
                  <a:lnTo>
                    <a:pt x="125" y="218"/>
                  </a:lnTo>
                  <a:cubicBezTo>
                    <a:pt x="45" y="243"/>
                    <a:pt x="0" y="323"/>
                    <a:pt x="21" y="403"/>
                  </a:cubicBezTo>
                  <a:cubicBezTo>
                    <a:pt x="41" y="469"/>
                    <a:pt x="99" y="514"/>
                    <a:pt x="164" y="514"/>
                  </a:cubicBezTo>
                  <a:cubicBezTo>
                    <a:pt x="177" y="514"/>
                    <a:pt x="192" y="512"/>
                    <a:pt x="206" y="507"/>
                  </a:cubicBezTo>
                  <a:lnTo>
                    <a:pt x="825" y="334"/>
                  </a:lnTo>
                  <a:lnTo>
                    <a:pt x="999" y="952"/>
                  </a:lnTo>
                  <a:cubicBezTo>
                    <a:pt x="1016" y="1019"/>
                    <a:pt x="1076" y="1061"/>
                    <a:pt x="1142" y="1061"/>
                  </a:cubicBezTo>
                  <a:cubicBezTo>
                    <a:pt x="1155" y="1061"/>
                    <a:pt x="1169" y="1057"/>
                    <a:pt x="1183" y="1053"/>
                  </a:cubicBezTo>
                  <a:cubicBezTo>
                    <a:pt x="1259" y="1033"/>
                    <a:pt x="1309" y="949"/>
                    <a:pt x="1284" y="869"/>
                  </a:cubicBezTo>
                  <a:lnTo>
                    <a:pt x="1071" y="111"/>
                  </a:lnTo>
                  <a:cubicBezTo>
                    <a:pt x="1054" y="45"/>
                    <a:pt x="994" y="0"/>
                    <a:pt x="930" y="0"/>
                  </a:cubicBezTo>
                  <a:close/>
                </a:path>
              </a:pathLst>
            </a:custGeom>
            <a:solidFill>
              <a:srgbClr val="3126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58"/>
            <p:cNvSpPr/>
            <p:nvPr/>
          </p:nvSpPr>
          <p:spPr>
            <a:xfrm rot="899963">
              <a:off x="4057825" y="3228461"/>
              <a:ext cx="65864" cy="63693"/>
            </a:xfrm>
            <a:custGeom>
              <a:rect b="b" l="l" r="r" t="t"/>
              <a:pathLst>
                <a:path extrusionOk="0" h="1499" w="1550">
                  <a:moveTo>
                    <a:pt x="773" y="299"/>
                  </a:moveTo>
                  <a:cubicBezTo>
                    <a:pt x="811" y="299"/>
                    <a:pt x="846" y="305"/>
                    <a:pt x="885" y="312"/>
                  </a:cubicBezTo>
                  <a:cubicBezTo>
                    <a:pt x="999" y="344"/>
                    <a:pt x="1097" y="413"/>
                    <a:pt x="1159" y="518"/>
                  </a:cubicBezTo>
                  <a:cubicBezTo>
                    <a:pt x="1222" y="622"/>
                    <a:pt x="1240" y="740"/>
                    <a:pt x="1211" y="859"/>
                  </a:cubicBezTo>
                  <a:cubicBezTo>
                    <a:pt x="1180" y="973"/>
                    <a:pt x="1107" y="1071"/>
                    <a:pt x="1007" y="1134"/>
                  </a:cubicBezTo>
                  <a:cubicBezTo>
                    <a:pt x="935" y="1177"/>
                    <a:pt x="856" y="1199"/>
                    <a:pt x="775" y="1199"/>
                  </a:cubicBezTo>
                  <a:cubicBezTo>
                    <a:pt x="739" y="1199"/>
                    <a:pt x="702" y="1194"/>
                    <a:pt x="665" y="1186"/>
                  </a:cubicBezTo>
                  <a:cubicBezTo>
                    <a:pt x="551" y="1155"/>
                    <a:pt x="450" y="1081"/>
                    <a:pt x="390" y="980"/>
                  </a:cubicBezTo>
                  <a:cubicBezTo>
                    <a:pt x="328" y="876"/>
                    <a:pt x="310" y="758"/>
                    <a:pt x="339" y="639"/>
                  </a:cubicBezTo>
                  <a:cubicBezTo>
                    <a:pt x="366" y="525"/>
                    <a:pt x="439" y="427"/>
                    <a:pt x="543" y="365"/>
                  </a:cubicBezTo>
                  <a:cubicBezTo>
                    <a:pt x="613" y="323"/>
                    <a:pt x="693" y="299"/>
                    <a:pt x="773" y="299"/>
                  </a:cubicBezTo>
                  <a:close/>
                  <a:moveTo>
                    <a:pt x="769" y="1"/>
                  </a:moveTo>
                  <a:cubicBezTo>
                    <a:pt x="637" y="1"/>
                    <a:pt x="506" y="36"/>
                    <a:pt x="390" y="108"/>
                  </a:cubicBezTo>
                  <a:cubicBezTo>
                    <a:pt x="217" y="212"/>
                    <a:pt x="95" y="375"/>
                    <a:pt x="50" y="567"/>
                  </a:cubicBezTo>
                  <a:cubicBezTo>
                    <a:pt x="0" y="761"/>
                    <a:pt x="29" y="963"/>
                    <a:pt x="133" y="1134"/>
                  </a:cubicBezTo>
                  <a:cubicBezTo>
                    <a:pt x="234" y="1307"/>
                    <a:pt x="397" y="1426"/>
                    <a:pt x="592" y="1474"/>
                  </a:cubicBezTo>
                  <a:cubicBezTo>
                    <a:pt x="655" y="1492"/>
                    <a:pt x="714" y="1499"/>
                    <a:pt x="777" y="1499"/>
                  </a:cubicBezTo>
                  <a:cubicBezTo>
                    <a:pt x="909" y="1499"/>
                    <a:pt x="1041" y="1460"/>
                    <a:pt x="1159" y="1391"/>
                  </a:cubicBezTo>
                  <a:cubicBezTo>
                    <a:pt x="1330" y="1287"/>
                    <a:pt x="1452" y="1123"/>
                    <a:pt x="1500" y="928"/>
                  </a:cubicBezTo>
                  <a:cubicBezTo>
                    <a:pt x="1549" y="737"/>
                    <a:pt x="1518" y="535"/>
                    <a:pt x="1417" y="365"/>
                  </a:cubicBezTo>
                  <a:cubicBezTo>
                    <a:pt x="1312" y="191"/>
                    <a:pt x="1148" y="72"/>
                    <a:pt x="954" y="24"/>
                  </a:cubicBezTo>
                  <a:cubicBezTo>
                    <a:pt x="893" y="8"/>
                    <a:pt x="831" y="1"/>
                    <a:pt x="76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58"/>
            <p:cNvSpPr/>
            <p:nvPr/>
          </p:nvSpPr>
          <p:spPr>
            <a:xfrm rot="899963">
              <a:off x="5277429" y="2077862"/>
              <a:ext cx="934416" cy="347231"/>
            </a:xfrm>
            <a:custGeom>
              <a:rect b="b" l="l" r="r" t="t"/>
              <a:pathLst>
                <a:path extrusionOk="0" h="8172" w="21990">
                  <a:moveTo>
                    <a:pt x="13944" y="0"/>
                  </a:moveTo>
                  <a:cubicBezTo>
                    <a:pt x="12454" y="0"/>
                    <a:pt x="10955" y="210"/>
                    <a:pt x="9482" y="632"/>
                  </a:cubicBezTo>
                  <a:cubicBezTo>
                    <a:pt x="8128" y="1021"/>
                    <a:pt x="6831" y="1585"/>
                    <a:pt x="5626" y="2305"/>
                  </a:cubicBezTo>
                  <a:cubicBezTo>
                    <a:pt x="3330" y="3686"/>
                    <a:pt x="1399" y="5635"/>
                    <a:pt x="42" y="7945"/>
                  </a:cubicBezTo>
                  <a:cubicBezTo>
                    <a:pt x="0" y="8018"/>
                    <a:pt x="25" y="8109"/>
                    <a:pt x="95" y="8150"/>
                  </a:cubicBezTo>
                  <a:cubicBezTo>
                    <a:pt x="119" y="8164"/>
                    <a:pt x="146" y="8171"/>
                    <a:pt x="171" y="8171"/>
                  </a:cubicBezTo>
                  <a:cubicBezTo>
                    <a:pt x="223" y="8171"/>
                    <a:pt x="272" y="8143"/>
                    <a:pt x="300" y="8098"/>
                  </a:cubicBezTo>
                  <a:cubicBezTo>
                    <a:pt x="1633" y="5830"/>
                    <a:pt x="3528" y="3916"/>
                    <a:pt x="5779" y="2563"/>
                  </a:cubicBezTo>
                  <a:cubicBezTo>
                    <a:pt x="6959" y="1853"/>
                    <a:pt x="8232" y="1300"/>
                    <a:pt x="9565" y="920"/>
                  </a:cubicBezTo>
                  <a:cubicBezTo>
                    <a:pt x="11011" y="505"/>
                    <a:pt x="12482" y="300"/>
                    <a:pt x="13944" y="300"/>
                  </a:cubicBezTo>
                  <a:cubicBezTo>
                    <a:pt x="16647" y="300"/>
                    <a:pt x="19320" y="1002"/>
                    <a:pt x="21745" y="2381"/>
                  </a:cubicBezTo>
                  <a:cubicBezTo>
                    <a:pt x="21770" y="2395"/>
                    <a:pt x="21796" y="2402"/>
                    <a:pt x="21821" y="2402"/>
                  </a:cubicBezTo>
                  <a:cubicBezTo>
                    <a:pt x="21873" y="2402"/>
                    <a:pt x="21923" y="2375"/>
                    <a:pt x="21951" y="2326"/>
                  </a:cubicBezTo>
                  <a:cubicBezTo>
                    <a:pt x="21989" y="2253"/>
                    <a:pt x="21965" y="2163"/>
                    <a:pt x="21891" y="2121"/>
                  </a:cubicBezTo>
                  <a:cubicBezTo>
                    <a:pt x="19423" y="716"/>
                    <a:pt x="16700" y="0"/>
                    <a:pt x="1394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58"/>
            <p:cNvSpPr/>
            <p:nvPr/>
          </p:nvSpPr>
          <p:spPr>
            <a:xfrm rot="899963">
              <a:off x="5207241" y="2280333"/>
              <a:ext cx="64079" cy="63566"/>
            </a:xfrm>
            <a:custGeom>
              <a:rect b="b" l="l" r="r" t="t"/>
              <a:pathLst>
                <a:path extrusionOk="0" h="1496" w="1508">
                  <a:moveTo>
                    <a:pt x="756" y="299"/>
                  </a:moveTo>
                  <a:cubicBezTo>
                    <a:pt x="874" y="299"/>
                    <a:pt x="982" y="345"/>
                    <a:pt x="1069" y="425"/>
                  </a:cubicBezTo>
                  <a:cubicBezTo>
                    <a:pt x="1153" y="508"/>
                    <a:pt x="1201" y="619"/>
                    <a:pt x="1205" y="741"/>
                  </a:cubicBezTo>
                  <a:cubicBezTo>
                    <a:pt x="1208" y="860"/>
                    <a:pt x="1163" y="974"/>
                    <a:pt x="1079" y="1062"/>
                  </a:cubicBezTo>
                  <a:cubicBezTo>
                    <a:pt x="996" y="1145"/>
                    <a:pt x="885" y="1194"/>
                    <a:pt x="763" y="1197"/>
                  </a:cubicBezTo>
                  <a:cubicBezTo>
                    <a:pt x="755" y="1198"/>
                    <a:pt x="747" y="1198"/>
                    <a:pt x="739" y="1198"/>
                  </a:cubicBezTo>
                  <a:cubicBezTo>
                    <a:pt x="503" y="1198"/>
                    <a:pt x="310" y="995"/>
                    <a:pt x="307" y="755"/>
                  </a:cubicBezTo>
                  <a:cubicBezTo>
                    <a:pt x="304" y="508"/>
                    <a:pt x="501" y="303"/>
                    <a:pt x="749" y="299"/>
                  </a:cubicBezTo>
                  <a:close/>
                  <a:moveTo>
                    <a:pt x="769" y="0"/>
                  </a:moveTo>
                  <a:cubicBezTo>
                    <a:pt x="760" y="0"/>
                    <a:pt x="751" y="0"/>
                    <a:pt x="742" y="1"/>
                  </a:cubicBezTo>
                  <a:cubicBezTo>
                    <a:pt x="331" y="7"/>
                    <a:pt x="0" y="348"/>
                    <a:pt x="8" y="762"/>
                  </a:cubicBezTo>
                  <a:cubicBezTo>
                    <a:pt x="15" y="1170"/>
                    <a:pt x="349" y="1496"/>
                    <a:pt x="756" y="1496"/>
                  </a:cubicBezTo>
                  <a:lnTo>
                    <a:pt x="770" y="1496"/>
                  </a:lnTo>
                  <a:cubicBezTo>
                    <a:pt x="968" y="1493"/>
                    <a:pt x="1156" y="1412"/>
                    <a:pt x="1295" y="1266"/>
                  </a:cubicBezTo>
                  <a:cubicBezTo>
                    <a:pt x="1434" y="1124"/>
                    <a:pt x="1508" y="937"/>
                    <a:pt x="1503" y="734"/>
                  </a:cubicBezTo>
                  <a:cubicBezTo>
                    <a:pt x="1500" y="536"/>
                    <a:pt x="1420" y="348"/>
                    <a:pt x="1274" y="209"/>
                  </a:cubicBezTo>
                  <a:cubicBezTo>
                    <a:pt x="1138" y="76"/>
                    <a:pt x="957" y="0"/>
                    <a:pt x="76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58"/>
            <p:cNvSpPr/>
            <p:nvPr/>
          </p:nvSpPr>
          <p:spPr>
            <a:xfrm rot="899963">
              <a:off x="6442750" y="3113244"/>
              <a:ext cx="924473" cy="369199"/>
            </a:xfrm>
            <a:custGeom>
              <a:rect b="b" l="l" r="r" t="t"/>
              <a:pathLst>
                <a:path extrusionOk="0" h="8689" w="21756">
                  <a:moveTo>
                    <a:pt x="21585" y="0"/>
                  </a:moveTo>
                  <a:cubicBezTo>
                    <a:pt x="21533" y="0"/>
                    <a:pt x="21482" y="28"/>
                    <a:pt x="21453" y="78"/>
                  </a:cubicBezTo>
                  <a:cubicBezTo>
                    <a:pt x="19414" y="3860"/>
                    <a:pt x="16018" y="6594"/>
                    <a:pt x="11899" y="7773"/>
                  </a:cubicBezTo>
                  <a:cubicBezTo>
                    <a:pt x="10570" y="8156"/>
                    <a:pt x="9195" y="8361"/>
                    <a:pt x="7818" y="8386"/>
                  </a:cubicBezTo>
                  <a:cubicBezTo>
                    <a:pt x="7734" y="8387"/>
                    <a:pt x="7650" y="8388"/>
                    <a:pt x="7567" y="8388"/>
                  </a:cubicBezTo>
                  <a:cubicBezTo>
                    <a:pt x="5021" y="8388"/>
                    <a:pt x="2497" y="7773"/>
                    <a:pt x="240" y="6597"/>
                  </a:cubicBezTo>
                  <a:cubicBezTo>
                    <a:pt x="218" y="6585"/>
                    <a:pt x="194" y="6579"/>
                    <a:pt x="170" y="6579"/>
                  </a:cubicBezTo>
                  <a:cubicBezTo>
                    <a:pt x="117" y="6579"/>
                    <a:pt x="65" y="6609"/>
                    <a:pt x="39" y="6660"/>
                  </a:cubicBezTo>
                  <a:cubicBezTo>
                    <a:pt x="0" y="6733"/>
                    <a:pt x="28" y="6824"/>
                    <a:pt x="101" y="6862"/>
                  </a:cubicBezTo>
                  <a:cubicBezTo>
                    <a:pt x="2394" y="8059"/>
                    <a:pt x="4962" y="8688"/>
                    <a:pt x="7546" y="8688"/>
                  </a:cubicBezTo>
                  <a:cubicBezTo>
                    <a:pt x="7641" y="8688"/>
                    <a:pt x="7731" y="8685"/>
                    <a:pt x="7825" y="8685"/>
                  </a:cubicBezTo>
                  <a:cubicBezTo>
                    <a:pt x="9227" y="8661"/>
                    <a:pt x="10626" y="8452"/>
                    <a:pt x="11983" y="8062"/>
                  </a:cubicBezTo>
                  <a:cubicBezTo>
                    <a:pt x="16182" y="6858"/>
                    <a:pt x="19637" y="4072"/>
                    <a:pt x="21717" y="220"/>
                  </a:cubicBezTo>
                  <a:cubicBezTo>
                    <a:pt x="21755" y="147"/>
                    <a:pt x="21731" y="57"/>
                    <a:pt x="21658" y="19"/>
                  </a:cubicBezTo>
                  <a:cubicBezTo>
                    <a:pt x="21635" y="6"/>
                    <a:pt x="21610" y="0"/>
                    <a:pt x="2158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58"/>
            <p:cNvSpPr/>
            <p:nvPr/>
          </p:nvSpPr>
          <p:spPr>
            <a:xfrm rot="899963">
              <a:off x="7347416" y="3233496"/>
              <a:ext cx="55623" cy="45210"/>
            </a:xfrm>
            <a:custGeom>
              <a:rect b="b" l="l" r="r" t="t"/>
              <a:pathLst>
                <a:path extrusionOk="0" h="1064" w="1309">
                  <a:moveTo>
                    <a:pt x="923" y="1"/>
                  </a:moveTo>
                  <a:cubicBezTo>
                    <a:pt x="911" y="1"/>
                    <a:pt x="899" y="2"/>
                    <a:pt x="888" y="5"/>
                  </a:cubicBezTo>
                  <a:lnTo>
                    <a:pt x="126" y="221"/>
                  </a:lnTo>
                  <a:cubicBezTo>
                    <a:pt x="46" y="242"/>
                    <a:pt x="1" y="325"/>
                    <a:pt x="22" y="405"/>
                  </a:cubicBezTo>
                  <a:cubicBezTo>
                    <a:pt x="39" y="472"/>
                    <a:pt x="100" y="515"/>
                    <a:pt x="166" y="515"/>
                  </a:cubicBezTo>
                  <a:cubicBezTo>
                    <a:pt x="179" y="515"/>
                    <a:pt x="192" y="513"/>
                    <a:pt x="205" y="510"/>
                  </a:cubicBezTo>
                  <a:lnTo>
                    <a:pt x="822" y="336"/>
                  </a:lnTo>
                  <a:lnTo>
                    <a:pt x="995" y="951"/>
                  </a:lnTo>
                  <a:cubicBezTo>
                    <a:pt x="1016" y="1018"/>
                    <a:pt x="1075" y="1063"/>
                    <a:pt x="1141" y="1063"/>
                  </a:cubicBezTo>
                  <a:cubicBezTo>
                    <a:pt x="1156" y="1063"/>
                    <a:pt x="1166" y="1060"/>
                    <a:pt x="1180" y="1056"/>
                  </a:cubicBezTo>
                  <a:cubicBezTo>
                    <a:pt x="1260" y="1032"/>
                    <a:pt x="1308" y="951"/>
                    <a:pt x="1284" y="872"/>
                  </a:cubicBezTo>
                  <a:lnTo>
                    <a:pt x="1072" y="110"/>
                  </a:lnTo>
                  <a:cubicBezTo>
                    <a:pt x="1061" y="71"/>
                    <a:pt x="1034" y="40"/>
                    <a:pt x="999" y="20"/>
                  </a:cubicBezTo>
                  <a:cubicBezTo>
                    <a:pt x="975" y="8"/>
                    <a:pt x="948" y="1"/>
                    <a:pt x="92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58"/>
            <p:cNvSpPr/>
            <p:nvPr/>
          </p:nvSpPr>
          <p:spPr>
            <a:xfrm rot="899963">
              <a:off x="6387901" y="3228522"/>
              <a:ext cx="65991" cy="63608"/>
            </a:xfrm>
            <a:custGeom>
              <a:rect b="b" l="l" r="r" t="t"/>
              <a:pathLst>
                <a:path extrusionOk="0" h="1497" w="1553">
                  <a:moveTo>
                    <a:pt x="776" y="300"/>
                  </a:moveTo>
                  <a:cubicBezTo>
                    <a:pt x="929" y="300"/>
                    <a:pt x="1079" y="377"/>
                    <a:pt x="1162" y="519"/>
                  </a:cubicBezTo>
                  <a:cubicBezTo>
                    <a:pt x="1225" y="620"/>
                    <a:pt x="1242" y="742"/>
                    <a:pt x="1211" y="857"/>
                  </a:cubicBezTo>
                  <a:cubicBezTo>
                    <a:pt x="1183" y="975"/>
                    <a:pt x="1110" y="1072"/>
                    <a:pt x="1009" y="1135"/>
                  </a:cubicBezTo>
                  <a:cubicBezTo>
                    <a:pt x="938" y="1176"/>
                    <a:pt x="858" y="1198"/>
                    <a:pt x="778" y="1198"/>
                  </a:cubicBezTo>
                  <a:cubicBezTo>
                    <a:pt x="742" y="1198"/>
                    <a:pt x="705" y="1194"/>
                    <a:pt x="669" y="1184"/>
                  </a:cubicBezTo>
                  <a:cubicBezTo>
                    <a:pt x="550" y="1156"/>
                    <a:pt x="452" y="1082"/>
                    <a:pt x="390" y="978"/>
                  </a:cubicBezTo>
                  <a:cubicBezTo>
                    <a:pt x="331" y="878"/>
                    <a:pt x="314" y="756"/>
                    <a:pt x="341" y="641"/>
                  </a:cubicBezTo>
                  <a:cubicBezTo>
                    <a:pt x="369" y="523"/>
                    <a:pt x="442" y="425"/>
                    <a:pt x="547" y="363"/>
                  </a:cubicBezTo>
                  <a:cubicBezTo>
                    <a:pt x="616" y="321"/>
                    <a:pt x="696" y="300"/>
                    <a:pt x="776" y="300"/>
                  </a:cubicBezTo>
                  <a:close/>
                  <a:moveTo>
                    <a:pt x="775" y="0"/>
                  </a:moveTo>
                  <a:cubicBezTo>
                    <a:pt x="644" y="0"/>
                    <a:pt x="511" y="35"/>
                    <a:pt x="390" y="109"/>
                  </a:cubicBezTo>
                  <a:cubicBezTo>
                    <a:pt x="219" y="210"/>
                    <a:pt x="98" y="373"/>
                    <a:pt x="49" y="568"/>
                  </a:cubicBezTo>
                  <a:cubicBezTo>
                    <a:pt x="1" y="763"/>
                    <a:pt x="32" y="965"/>
                    <a:pt x="136" y="1135"/>
                  </a:cubicBezTo>
                  <a:cubicBezTo>
                    <a:pt x="237" y="1305"/>
                    <a:pt x="401" y="1427"/>
                    <a:pt x="595" y="1476"/>
                  </a:cubicBezTo>
                  <a:cubicBezTo>
                    <a:pt x="655" y="1490"/>
                    <a:pt x="717" y="1497"/>
                    <a:pt x="776" y="1497"/>
                  </a:cubicBezTo>
                  <a:cubicBezTo>
                    <a:pt x="912" y="1497"/>
                    <a:pt x="1044" y="1462"/>
                    <a:pt x="1162" y="1389"/>
                  </a:cubicBezTo>
                  <a:cubicBezTo>
                    <a:pt x="1333" y="1288"/>
                    <a:pt x="1454" y="1124"/>
                    <a:pt x="1504" y="930"/>
                  </a:cubicBezTo>
                  <a:cubicBezTo>
                    <a:pt x="1552" y="735"/>
                    <a:pt x="1521" y="533"/>
                    <a:pt x="1417" y="363"/>
                  </a:cubicBezTo>
                  <a:cubicBezTo>
                    <a:pt x="1276" y="131"/>
                    <a:pt x="1029" y="0"/>
                    <a:pt x="77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58"/>
            <p:cNvSpPr/>
            <p:nvPr/>
          </p:nvSpPr>
          <p:spPr>
            <a:xfrm rot="899963">
              <a:off x="5356579" y="2437875"/>
              <a:ext cx="732618" cy="678784"/>
            </a:xfrm>
            <a:custGeom>
              <a:rect b="b" l="l" r="r" t="t"/>
              <a:pathLst>
                <a:path extrusionOk="0" h="15975" w="17241">
                  <a:moveTo>
                    <a:pt x="8998" y="1"/>
                  </a:moveTo>
                  <a:cubicBezTo>
                    <a:pt x="8073" y="1"/>
                    <a:pt x="7157" y="164"/>
                    <a:pt x="6281" y="485"/>
                  </a:cubicBezTo>
                  <a:cubicBezTo>
                    <a:pt x="2144" y="1991"/>
                    <a:pt x="1" y="6580"/>
                    <a:pt x="1507" y="10720"/>
                  </a:cubicBezTo>
                  <a:cubicBezTo>
                    <a:pt x="2652" y="13862"/>
                    <a:pt x="5672" y="15974"/>
                    <a:pt x="9022" y="15974"/>
                  </a:cubicBezTo>
                  <a:cubicBezTo>
                    <a:pt x="9947" y="15974"/>
                    <a:pt x="10862" y="15811"/>
                    <a:pt x="11742" y="15490"/>
                  </a:cubicBezTo>
                  <a:cubicBezTo>
                    <a:pt x="13740" y="14763"/>
                    <a:pt x="15340" y="13295"/>
                    <a:pt x="16241" y="11361"/>
                  </a:cubicBezTo>
                  <a:cubicBezTo>
                    <a:pt x="17146" y="9423"/>
                    <a:pt x="17240" y="7255"/>
                    <a:pt x="16513" y="5258"/>
                  </a:cubicBezTo>
                  <a:cubicBezTo>
                    <a:pt x="15368" y="2113"/>
                    <a:pt x="12348" y="1"/>
                    <a:pt x="8998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58"/>
            <p:cNvSpPr/>
            <p:nvPr/>
          </p:nvSpPr>
          <p:spPr>
            <a:xfrm rot="899963">
              <a:off x="6515346" y="2434026"/>
              <a:ext cx="732533" cy="678614"/>
            </a:xfrm>
            <a:custGeom>
              <a:rect b="b" l="l" r="r" t="t"/>
              <a:pathLst>
                <a:path extrusionOk="0" h="15971" w="17239">
                  <a:moveTo>
                    <a:pt x="8997" y="1"/>
                  </a:moveTo>
                  <a:cubicBezTo>
                    <a:pt x="8071" y="1"/>
                    <a:pt x="7156" y="161"/>
                    <a:pt x="6276" y="481"/>
                  </a:cubicBezTo>
                  <a:cubicBezTo>
                    <a:pt x="2140" y="1987"/>
                    <a:pt x="0" y="6580"/>
                    <a:pt x="1503" y="10716"/>
                  </a:cubicBezTo>
                  <a:cubicBezTo>
                    <a:pt x="2647" y="13858"/>
                    <a:pt x="5668" y="15970"/>
                    <a:pt x="9018" y="15970"/>
                  </a:cubicBezTo>
                  <a:cubicBezTo>
                    <a:pt x="9944" y="15970"/>
                    <a:pt x="10859" y="15806"/>
                    <a:pt x="11739" y="15487"/>
                  </a:cubicBezTo>
                  <a:cubicBezTo>
                    <a:pt x="13739" y="14759"/>
                    <a:pt x="15336" y="13295"/>
                    <a:pt x="16241" y="11357"/>
                  </a:cubicBezTo>
                  <a:cubicBezTo>
                    <a:pt x="17142" y="9422"/>
                    <a:pt x="17239" y="7255"/>
                    <a:pt x="16512" y="5255"/>
                  </a:cubicBezTo>
                  <a:cubicBezTo>
                    <a:pt x="15368" y="2112"/>
                    <a:pt x="12348" y="1"/>
                    <a:pt x="8997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4" name="Google Shape;944;p58"/>
          <p:cNvSpPr txBox="1"/>
          <p:nvPr/>
        </p:nvSpPr>
        <p:spPr>
          <a:xfrm>
            <a:off x="491475" y="3751913"/>
            <a:ext cx="2231100" cy="7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00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EXPERIÊNCIA</a:t>
            </a:r>
            <a:endParaRPr b="1"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45" name="Google Shape;945;p58"/>
          <p:cNvSpPr txBox="1"/>
          <p:nvPr/>
        </p:nvSpPr>
        <p:spPr>
          <a:xfrm>
            <a:off x="3491018" y="3751913"/>
            <a:ext cx="2231100" cy="7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00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b="1" lang="pt-BR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REFLEXÃO</a:t>
            </a:r>
            <a:endParaRPr b="1"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46" name="Google Shape;946;p58"/>
          <p:cNvSpPr txBox="1"/>
          <p:nvPr/>
        </p:nvSpPr>
        <p:spPr>
          <a:xfrm>
            <a:off x="6517620" y="3751913"/>
            <a:ext cx="2231100" cy="7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00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b="1" lang="pt-BR" sz="12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EXPERIÊNCIA</a:t>
            </a:r>
            <a:endParaRPr b="1" sz="12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47" name="Google Shape;947;p58"/>
          <p:cNvSpPr txBox="1"/>
          <p:nvPr/>
        </p:nvSpPr>
        <p:spPr>
          <a:xfrm>
            <a:off x="1993124" y="1019581"/>
            <a:ext cx="2231100" cy="739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6700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b="1" lang="pt-BR" sz="11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PERCEPÇÃO</a:t>
            </a:r>
            <a:endParaRPr b="1" sz="11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48" name="Google Shape;948;p58"/>
          <p:cNvSpPr txBox="1"/>
          <p:nvPr/>
        </p:nvSpPr>
        <p:spPr>
          <a:xfrm>
            <a:off x="4980623" y="1002126"/>
            <a:ext cx="2231100" cy="739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6700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b="1" lang="pt-BR" sz="1100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APLICAÇÃO</a:t>
            </a:r>
            <a:endParaRPr b="1" sz="110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pSp>
        <p:nvGrpSpPr>
          <p:cNvPr id="949" name="Google Shape;949;p58"/>
          <p:cNvGrpSpPr/>
          <p:nvPr/>
        </p:nvGrpSpPr>
        <p:grpSpPr>
          <a:xfrm>
            <a:off x="1339123" y="2587482"/>
            <a:ext cx="432604" cy="380523"/>
            <a:chOff x="-46772025" y="2350650"/>
            <a:chExt cx="300900" cy="264675"/>
          </a:xfrm>
        </p:grpSpPr>
        <p:sp>
          <p:nvSpPr>
            <p:cNvPr id="950" name="Google Shape;950;p58"/>
            <p:cNvSpPr/>
            <p:nvPr/>
          </p:nvSpPr>
          <p:spPr>
            <a:xfrm>
              <a:off x="-46772025" y="2350650"/>
              <a:ext cx="300900" cy="264675"/>
            </a:xfrm>
            <a:custGeom>
              <a:rect b="b" l="l" r="r" t="t"/>
              <a:pathLst>
                <a:path extrusionOk="0" h="10587" w="12036">
                  <a:moveTo>
                    <a:pt x="6050" y="820"/>
                  </a:moveTo>
                  <a:cubicBezTo>
                    <a:pt x="7184" y="820"/>
                    <a:pt x="8287" y="1229"/>
                    <a:pt x="9169" y="1985"/>
                  </a:cubicBezTo>
                  <a:cubicBezTo>
                    <a:pt x="9326" y="2111"/>
                    <a:pt x="9326" y="2332"/>
                    <a:pt x="9169" y="2458"/>
                  </a:cubicBezTo>
                  <a:lnTo>
                    <a:pt x="9137" y="2490"/>
                  </a:lnTo>
                  <a:cubicBezTo>
                    <a:pt x="9064" y="2533"/>
                    <a:pt x="8978" y="2557"/>
                    <a:pt x="8896" y="2557"/>
                  </a:cubicBezTo>
                  <a:cubicBezTo>
                    <a:pt x="8802" y="2557"/>
                    <a:pt x="8715" y="2526"/>
                    <a:pt x="8665" y="2458"/>
                  </a:cubicBezTo>
                  <a:cubicBezTo>
                    <a:pt x="7940" y="1828"/>
                    <a:pt x="7027" y="1481"/>
                    <a:pt x="6050" y="1481"/>
                  </a:cubicBezTo>
                  <a:cubicBezTo>
                    <a:pt x="5073" y="1481"/>
                    <a:pt x="4160" y="1828"/>
                    <a:pt x="3466" y="2458"/>
                  </a:cubicBezTo>
                  <a:cubicBezTo>
                    <a:pt x="3378" y="2529"/>
                    <a:pt x="3270" y="2570"/>
                    <a:pt x="3175" y="2570"/>
                  </a:cubicBezTo>
                  <a:cubicBezTo>
                    <a:pt x="3101" y="2570"/>
                    <a:pt x="3035" y="2545"/>
                    <a:pt x="2994" y="2490"/>
                  </a:cubicBezTo>
                  <a:lnTo>
                    <a:pt x="2931" y="2458"/>
                  </a:lnTo>
                  <a:cubicBezTo>
                    <a:pt x="2836" y="2301"/>
                    <a:pt x="2836" y="2111"/>
                    <a:pt x="2931" y="1985"/>
                  </a:cubicBezTo>
                  <a:cubicBezTo>
                    <a:pt x="3782" y="1198"/>
                    <a:pt x="4884" y="820"/>
                    <a:pt x="6050" y="820"/>
                  </a:cubicBezTo>
                  <a:close/>
                  <a:moveTo>
                    <a:pt x="1450" y="7152"/>
                  </a:moveTo>
                  <a:lnTo>
                    <a:pt x="1450" y="9106"/>
                  </a:lnTo>
                  <a:cubicBezTo>
                    <a:pt x="1041" y="9011"/>
                    <a:pt x="726" y="8601"/>
                    <a:pt x="726" y="8129"/>
                  </a:cubicBezTo>
                  <a:cubicBezTo>
                    <a:pt x="726" y="7656"/>
                    <a:pt x="1009" y="7278"/>
                    <a:pt x="1450" y="7152"/>
                  </a:cubicBezTo>
                  <a:close/>
                  <a:moveTo>
                    <a:pt x="10618" y="7152"/>
                  </a:moveTo>
                  <a:cubicBezTo>
                    <a:pt x="11028" y="7310"/>
                    <a:pt x="11343" y="7688"/>
                    <a:pt x="11343" y="8129"/>
                  </a:cubicBezTo>
                  <a:cubicBezTo>
                    <a:pt x="11343" y="8601"/>
                    <a:pt x="11059" y="9011"/>
                    <a:pt x="10618" y="9106"/>
                  </a:cubicBezTo>
                  <a:lnTo>
                    <a:pt x="10618" y="7152"/>
                  </a:lnTo>
                  <a:close/>
                  <a:moveTo>
                    <a:pt x="2521" y="6396"/>
                  </a:moveTo>
                  <a:cubicBezTo>
                    <a:pt x="2710" y="6396"/>
                    <a:pt x="2868" y="6554"/>
                    <a:pt x="2868" y="6743"/>
                  </a:cubicBezTo>
                  <a:lnTo>
                    <a:pt x="2868" y="9547"/>
                  </a:lnTo>
                  <a:cubicBezTo>
                    <a:pt x="2868" y="9736"/>
                    <a:pt x="2710" y="9893"/>
                    <a:pt x="2521" y="9893"/>
                  </a:cubicBezTo>
                  <a:cubicBezTo>
                    <a:pt x="2301" y="9893"/>
                    <a:pt x="2175" y="9736"/>
                    <a:pt x="2175" y="9547"/>
                  </a:cubicBezTo>
                  <a:lnTo>
                    <a:pt x="2175" y="6743"/>
                  </a:lnTo>
                  <a:cubicBezTo>
                    <a:pt x="2175" y="6554"/>
                    <a:pt x="2301" y="6396"/>
                    <a:pt x="2521" y="6396"/>
                  </a:cubicBezTo>
                  <a:close/>
                  <a:moveTo>
                    <a:pt x="9547" y="6396"/>
                  </a:moveTo>
                  <a:cubicBezTo>
                    <a:pt x="9767" y="6396"/>
                    <a:pt x="9925" y="6554"/>
                    <a:pt x="9925" y="6743"/>
                  </a:cubicBezTo>
                  <a:lnTo>
                    <a:pt x="9925" y="9547"/>
                  </a:lnTo>
                  <a:cubicBezTo>
                    <a:pt x="9925" y="9736"/>
                    <a:pt x="9767" y="9893"/>
                    <a:pt x="9547" y="9893"/>
                  </a:cubicBezTo>
                  <a:cubicBezTo>
                    <a:pt x="9358" y="9893"/>
                    <a:pt x="9200" y="9736"/>
                    <a:pt x="9200" y="9547"/>
                  </a:cubicBezTo>
                  <a:lnTo>
                    <a:pt x="9200" y="6743"/>
                  </a:lnTo>
                  <a:cubicBezTo>
                    <a:pt x="9200" y="6554"/>
                    <a:pt x="9358" y="6396"/>
                    <a:pt x="9547" y="6396"/>
                  </a:cubicBezTo>
                  <a:close/>
                  <a:moveTo>
                    <a:pt x="6018" y="1"/>
                  </a:moveTo>
                  <a:cubicBezTo>
                    <a:pt x="4664" y="1"/>
                    <a:pt x="3403" y="473"/>
                    <a:pt x="2427" y="1387"/>
                  </a:cubicBezTo>
                  <a:cubicBezTo>
                    <a:pt x="2080" y="1733"/>
                    <a:pt x="1986" y="2269"/>
                    <a:pt x="2238" y="2679"/>
                  </a:cubicBezTo>
                  <a:cubicBezTo>
                    <a:pt x="1671" y="3435"/>
                    <a:pt x="1419" y="4348"/>
                    <a:pt x="1419" y="5293"/>
                  </a:cubicBezTo>
                  <a:lnTo>
                    <a:pt x="1419" y="6396"/>
                  </a:lnTo>
                  <a:cubicBezTo>
                    <a:pt x="631" y="6554"/>
                    <a:pt x="1" y="7247"/>
                    <a:pt x="1" y="8129"/>
                  </a:cubicBezTo>
                  <a:cubicBezTo>
                    <a:pt x="1" y="8980"/>
                    <a:pt x="631" y="9704"/>
                    <a:pt x="1450" y="9862"/>
                  </a:cubicBezTo>
                  <a:cubicBezTo>
                    <a:pt x="1576" y="10303"/>
                    <a:pt x="1986" y="10586"/>
                    <a:pt x="2427" y="10586"/>
                  </a:cubicBezTo>
                  <a:cubicBezTo>
                    <a:pt x="3025" y="10586"/>
                    <a:pt x="3498" y="10114"/>
                    <a:pt x="3498" y="9515"/>
                  </a:cubicBezTo>
                  <a:lnTo>
                    <a:pt x="3498" y="6711"/>
                  </a:lnTo>
                  <a:cubicBezTo>
                    <a:pt x="3498" y="6113"/>
                    <a:pt x="3025" y="5640"/>
                    <a:pt x="2427" y="5640"/>
                  </a:cubicBezTo>
                  <a:cubicBezTo>
                    <a:pt x="2301" y="5640"/>
                    <a:pt x="2206" y="5703"/>
                    <a:pt x="2080" y="5735"/>
                  </a:cubicBezTo>
                  <a:lnTo>
                    <a:pt x="2080" y="5325"/>
                  </a:lnTo>
                  <a:cubicBezTo>
                    <a:pt x="2080" y="4537"/>
                    <a:pt x="2301" y="3844"/>
                    <a:pt x="2710" y="3214"/>
                  </a:cubicBezTo>
                  <a:cubicBezTo>
                    <a:pt x="2827" y="3263"/>
                    <a:pt x="2948" y="3285"/>
                    <a:pt x="3067" y="3285"/>
                  </a:cubicBezTo>
                  <a:cubicBezTo>
                    <a:pt x="3333" y="3285"/>
                    <a:pt x="3596" y="3177"/>
                    <a:pt x="3813" y="3025"/>
                  </a:cubicBezTo>
                  <a:cubicBezTo>
                    <a:pt x="4412" y="2490"/>
                    <a:pt x="5136" y="2238"/>
                    <a:pt x="5924" y="2238"/>
                  </a:cubicBezTo>
                  <a:cubicBezTo>
                    <a:pt x="6711" y="2238"/>
                    <a:pt x="7499" y="2490"/>
                    <a:pt x="8066" y="3025"/>
                  </a:cubicBezTo>
                  <a:cubicBezTo>
                    <a:pt x="8276" y="3193"/>
                    <a:pt x="8542" y="3291"/>
                    <a:pt x="8799" y="3291"/>
                  </a:cubicBezTo>
                  <a:cubicBezTo>
                    <a:pt x="8927" y="3291"/>
                    <a:pt x="9053" y="3267"/>
                    <a:pt x="9169" y="3214"/>
                  </a:cubicBezTo>
                  <a:cubicBezTo>
                    <a:pt x="9610" y="3844"/>
                    <a:pt x="9799" y="4600"/>
                    <a:pt x="9799" y="5325"/>
                  </a:cubicBezTo>
                  <a:lnTo>
                    <a:pt x="9799" y="5735"/>
                  </a:lnTo>
                  <a:cubicBezTo>
                    <a:pt x="9673" y="5703"/>
                    <a:pt x="9547" y="5640"/>
                    <a:pt x="9452" y="5640"/>
                  </a:cubicBezTo>
                  <a:cubicBezTo>
                    <a:pt x="8854" y="5640"/>
                    <a:pt x="8381" y="6113"/>
                    <a:pt x="8381" y="6711"/>
                  </a:cubicBezTo>
                  <a:lnTo>
                    <a:pt x="8381" y="9515"/>
                  </a:lnTo>
                  <a:cubicBezTo>
                    <a:pt x="8381" y="10114"/>
                    <a:pt x="8854" y="10586"/>
                    <a:pt x="9452" y="10586"/>
                  </a:cubicBezTo>
                  <a:cubicBezTo>
                    <a:pt x="9925" y="10586"/>
                    <a:pt x="10303" y="10271"/>
                    <a:pt x="10429" y="9862"/>
                  </a:cubicBezTo>
                  <a:cubicBezTo>
                    <a:pt x="11406" y="9704"/>
                    <a:pt x="12036" y="9011"/>
                    <a:pt x="12036" y="8129"/>
                  </a:cubicBezTo>
                  <a:cubicBezTo>
                    <a:pt x="12036" y="7278"/>
                    <a:pt x="11437" y="6554"/>
                    <a:pt x="10618" y="6396"/>
                  </a:cubicBezTo>
                  <a:lnTo>
                    <a:pt x="10618" y="5293"/>
                  </a:lnTo>
                  <a:cubicBezTo>
                    <a:pt x="10618" y="4348"/>
                    <a:pt x="10335" y="3435"/>
                    <a:pt x="9799" y="2679"/>
                  </a:cubicBezTo>
                  <a:cubicBezTo>
                    <a:pt x="10020" y="2269"/>
                    <a:pt x="9957" y="1733"/>
                    <a:pt x="9610" y="1387"/>
                  </a:cubicBezTo>
                  <a:cubicBezTo>
                    <a:pt x="8602" y="473"/>
                    <a:pt x="7342" y="1"/>
                    <a:pt x="60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58"/>
            <p:cNvSpPr/>
            <p:nvPr/>
          </p:nvSpPr>
          <p:spPr>
            <a:xfrm>
              <a:off x="-46664900" y="2475100"/>
              <a:ext cx="92175" cy="122900"/>
            </a:xfrm>
            <a:custGeom>
              <a:rect b="b" l="l" r="r" t="t"/>
              <a:pathLst>
                <a:path extrusionOk="0" h="4916" w="3687">
                  <a:moveTo>
                    <a:pt x="1072" y="3497"/>
                  </a:moveTo>
                  <a:cubicBezTo>
                    <a:pt x="1261" y="3497"/>
                    <a:pt x="1418" y="3655"/>
                    <a:pt x="1418" y="3876"/>
                  </a:cubicBezTo>
                  <a:cubicBezTo>
                    <a:pt x="1418" y="4065"/>
                    <a:pt x="1261" y="4222"/>
                    <a:pt x="1072" y="4222"/>
                  </a:cubicBezTo>
                  <a:cubicBezTo>
                    <a:pt x="851" y="4222"/>
                    <a:pt x="694" y="4065"/>
                    <a:pt x="694" y="3876"/>
                  </a:cubicBezTo>
                  <a:cubicBezTo>
                    <a:pt x="694" y="3655"/>
                    <a:pt x="851" y="3497"/>
                    <a:pt x="1072" y="3497"/>
                  </a:cubicBezTo>
                  <a:close/>
                  <a:moveTo>
                    <a:pt x="1765" y="0"/>
                  </a:moveTo>
                  <a:cubicBezTo>
                    <a:pt x="1576" y="0"/>
                    <a:pt x="1418" y="158"/>
                    <a:pt x="1418" y="347"/>
                  </a:cubicBezTo>
                  <a:lnTo>
                    <a:pt x="1418" y="2867"/>
                  </a:lnTo>
                  <a:cubicBezTo>
                    <a:pt x="1292" y="2836"/>
                    <a:pt x="1166" y="2804"/>
                    <a:pt x="1072" y="2804"/>
                  </a:cubicBezTo>
                  <a:cubicBezTo>
                    <a:pt x="473" y="2804"/>
                    <a:pt x="1" y="3277"/>
                    <a:pt x="1" y="3876"/>
                  </a:cubicBezTo>
                  <a:cubicBezTo>
                    <a:pt x="1" y="4443"/>
                    <a:pt x="473" y="4915"/>
                    <a:pt x="1072" y="4915"/>
                  </a:cubicBezTo>
                  <a:cubicBezTo>
                    <a:pt x="1670" y="4915"/>
                    <a:pt x="2143" y="4443"/>
                    <a:pt x="2143" y="3876"/>
                  </a:cubicBezTo>
                  <a:lnTo>
                    <a:pt x="2143" y="1450"/>
                  </a:lnTo>
                  <a:cubicBezTo>
                    <a:pt x="2363" y="1544"/>
                    <a:pt x="2521" y="1702"/>
                    <a:pt x="2616" y="1828"/>
                  </a:cubicBezTo>
                  <a:cubicBezTo>
                    <a:pt x="2868" y="2143"/>
                    <a:pt x="2962" y="2615"/>
                    <a:pt x="2836" y="3088"/>
                  </a:cubicBezTo>
                  <a:cubicBezTo>
                    <a:pt x="2805" y="3308"/>
                    <a:pt x="2962" y="3497"/>
                    <a:pt x="3183" y="3497"/>
                  </a:cubicBezTo>
                  <a:cubicBezTo>
                    <a:pt x="3340" y="3497"/>
                    <a:pt x="3498" y="3403"/>
                    <a:pt x="3529" y="3245"/>
                  </a:cubicBezTo>
                  <a:cubicBezTo>
                    <a:pt x="3687" y="2552"/>
                    <a:pt x="3592" y="1859"/>
                    <a:pt x="3183" y="1355"/>
                  </a:cubicBezTo>
                  <a:cubicBezTo>
                    <a:pt x="2868" y="1040"/>
                    <a:pt x="2521" y="820"/>
                    <a:pt x="2111" y="757"/>
                  </a:cubicBezTo>
                  <a:lnTo>
                    <a:pt x="2111" y="347"/>
                  </a:lnTo>
                  <a:cubicBezTo>
                    <a:pt x="2111" y="158"/>
                    <a:pt x="1954" y="0"/>
                    <a:pt x="1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2" name="Google Shape;952;p58"/>
          <p:cNvGrpSpPr/>
          <p:nvPr/>
        </p:nvGrpSpPr>
        <p:grpSpPr>
          <a:xfrm>
            <a:off x="4407139" y="2576663"/>
            <a:ext cx="369201" cy="431633"/>
            <a:chOff x="-48237000" y="2342650"/>
            <a:chExt cx="256800" cy="300225"/>
          </a:xfrm>
        </p:grpSpPr>
        <p:sp>
          <p:nvSpPr>
            <p:cNvPr id="953" name="Google Shape;953;p58"/>
            <p:cNvSpPr/>
            <p:nvPr/>
          </p:nvSpPr>
          <p:spPr>
            <a:xfrm>
              <a:off x="-48237000" y="2342650"/>
              <a:ext cx="256800" cy="300225"/>
            </a:xfrm>
            <a:custGeom>
              <a:rect b="b" l="l" r="r" t="t"/>
              <a:pathLst>
                <a:path extrusionOk="0" h="12009" w="10272">
                  <a:moveTo>
                    <a:pt x="4507" y="679"/>
                  </a:moveTo>
                  <a:cubicBezTo>
                    <a:pt x="4774" y="679"/>
                    <a:pt x="5048" y="706"/>
                    <a:pt x="5325" y="762"/>
                  </a:cubicBezTo>
                  <a:cubicBezTo>
                    <a:pt x="6774" y="1077"/>
                    <a:pt x="7940" y="2274"/>
                    <a:pt x="8255" y="3723"/>
                  </a:cubicBezTo>
                  <a:cubicBezTo>
                    <a:pt x="8381" y="4227"/>
                    <a:pt x="8381" y="4763"/>
                    <a:pt x="8318" y="5267"/>
                  </a:cubicBezTo>
                  <a:cubicBezTo>
                    <a:pt x="8318" y="5330"/>
                    <a:pt x="8318" y="5424"/>
                    <a:pt x="8350" y="5487"/>
                  </a:cubicBezTo>
                  <a:lnTo>
                    <a:pt x="9263" y="7220"/>
                  </a:lnTo>
                  <a:cubicBezTo>
                    <a:pt x="9389" y="7441"/>
                    <a:pt x="9232" y="7756"/>
                    <a:pt x="8980" y="7756"/>
                  </a:cubicBezTo>
                  <a:lnTo>
                    <a:pt x="8034" y="7756"/>
                  </a:lnTo>
                  <a:cubicBezTo>
                    <a:pt x="7845" y="7756"/>
                    <a:pt x="7688" y="7913"/>
                    <a:pt x="7688" y="8102"/>
                  </a:cubicBezTo>
                  <a:lnTo>
                    <a:pt x="7688" y="9867"/>
                  </a:lnTo>
                  <a:lnTo>
                    <a:pt x="5892" y="9867"/>
                  </a:lnTo>
                  <a:cubicBezTo>
                    <a:pt x="5703" y="9867"/>
                    <a:pt x="5546" y="10024"/>
                    <a:pt x="5546" y="10213"/>
                  </a:cubicBezTo>
                  <a:lnTo>
                    <a:pt x="5546" y="11284"/>
                  </a:lnTo>
                  <a:lnTo>
                    <a:pt x="2049" y="11284"/>
                  </a:lnTo>
                  <a:lnTo>
                    <a:pt x="2049" y="7693"/>
                  </a:lnTo>
                  <a:cubicBezTo>
                    <a:pt x="2049" y="7598"/>
                    <a:pt x="2017" y="7504"/>
                    <a:pt x="1923" y="7441"/>
                  </a:cubicBezTo>
                  <a:cubicBezTo>
                    <a:pt x="1103" y="6685"/>
                    <a:pt x="631" y="5645"/>
                    <a:pt x="631" y="4542"/>
                  </a:cubicBezTo>
                  <a:cubicBezTo>
                    <a:pt x="631" y="2387"/>
                    <a:pt x="2372" y="679"/>
                    <a:pt x="4507" y="679"/>
                  </a:cubicBezTo>
                  <a:close/>
                  <a:moveTo>
                    <a:pt x="4570" y="0"/>
                  </a:moveTo>
                  <a:cubicBezTo>
                    <a:pt x="2059" y="0"/>
                    <a:pt x="1" y="1999"/>
                    <a:pt x="1" y="4542"/>
                  </a:cubicBezTo>
                  <a:cubicBezTo>
                    <a:pt x="1" y="5802"/>
                    <a:pt x="505" y="7000"/>
                    <a:pt x="1418" y="7850"/>
                  </a:cubicBezTo>
                  <a:lnTo>
                    <a:pt x="1418" y="11631"/>
                  </a:lnTo>
                  <a:cubicBezTo>
                    <a:pt x="1418" y="11851"/>
                    <a:pt x="1576" y="12009"/>
                    <a:pt x="1765" y="12009"/>
                  </a:cubicBezTo>
                  <a:lnTo>
                    <a:pt x="5987" y="12009"/>
                  </a:lnTo>
                  <a:cubicBezTo>
                    <a:pt x="6176" y="12009"/>
                    <a:pt x="6333" y="11851"/>
                    <a:pt x="6333" y="11631"/>
                  </a:cubicBezTo>
                  <a:lnTo>
                    <a:pt x="6333" y="10591"/>
                  </a:lnTo>
                  <a:lnTo>
                    <a:pt x="8097" y="10591"/>
                  </a:lnTo>
                  <a:cubicBezTo>
                    <a:pt x="8287" y="10591"/>
                    <a:pt x="8444" y="10434"/>
                    <a:pt x="8444" y="10213"/>
                  </a:cubicBezTo>
                  <a:lnTo>
                    <a:pt x="8444" y="8449"/>
                  </a:lnTo>
                  <a:lnTo>
                    <a:pt x="9043" y="8449"/>
                  </a:lnTo>
                  <a:cubicBezTo>
                    <a:pt x="9799" y="8417"/>
                    <a:pt x="10271" y="7598"/>
                    <a:pt x="9925" y="6874"/>
                  </a:cubicBezTo>
                  <a:lnTo>
                    <a:pt x="9043" y="5267"/>
                  </a:lnTo>
                  <a:cubicBezTo>
                    <a:pt x="9137" y="4700"/>
                    <a:pt x="9137" y="4164"/>
                    <a:pt x="9011" y="3597"/>
                  </a:cubicBezTo>
                  <a:cubicBezTo>
                    <a:pt x="8665" y="1864"/>
                    <a:pt x="7247" y="510"/>
                    <a:pt x="5546" y="100"/>
                  </a:cubicBezTo>
                  <a:cubicBezTo>
                    <a:pt x="5215" y="33"/>
                    <a:pt x="4889" y="0"/>
                    <a:pt x="4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58"/>
            <p:cNvSpPr/>
            <p:nvPr/>
          </p:nvSpPr>
          <p:spPr>
            <a:xfrm>
              <a:off x="-48195250" y="2377425"/>
              <a:ext cx="144150" cy="140225"/>
            </a:xfrm>
            <a:custGeom>
              <a:rect b="b" l="l" r="r" t="t"/>
              <a:pathLst>
                <a:path extrusionOk="0" h="5609" w="5766">
                  <a:moveTo>
                    <a:pt x="3214" y="757"/>
                  </a:moveTo>
                  <a:lnTo>
                    <a:pt x="3214" y="883"/>
                  </a:lnTo>
                  <a:cubicBezTo>
                    <a:pt x="3214" y="1040"/>
                    <a:pt x="3277" y="1135"/>
                    <a:pt x="3435" y="1198"/>
                  </a:cubicBezTo>
                  <a:cubicBezTo>
                    <a:pt x="3624" y="1261"/>
                    <a:pt x="3844" y="1387"/>
                    <a:pt x="4002" y="1513"/>
                  </a:cubicBezTo>
                  <a:cubicBezTo>
                    <a:pt x="4061" y="1553"/>
                    <a:pt x="4146" y="1593"/>
                    <a:pt x="4233" y="1593"/>
                  </a:cubicBezTo>
                  <a:cubicBezTo>
                    <a:pt x="4283" y="1593"/>
                    <a:pt x="4333" y="1579"/>
                    <a:pt x="4380" y="1545"/>
                  </a:cubicBezTo>
                  <a:lnTo>
                    <a:pt x="4506" y="1482"/>
                  </a:lnTo>
                  <a:lnTo>
                    <a:pt x="4852" y="2049"/>
                  </a:lnTo>
                  <a:lnTo>
                    <a:pt x="4726" y="2143"/>
                  </a:lnTo>
                  <a:cubicBezTo>
                    <a:pt x="4632" y="2206"/>
                    <a:pt x="4537" y="2364"/>
                    <a:pt x="4569" y="2490"/>
                  </a:cubicBezTo>
                  <a:cubicBezTo>
                    <a:pt x="4632" y="2710"/>
                    <a:pt x="4632" y="2899"/>
                    <a:pt x="4569" y="3120"/>
                  </a:cubicBezTo>
                  <a:cubicBezTo>
                    <a:pt x="4537" y="3277"/>
                    <a:pt x="4632" y="3403"/>
                    <a:pt x="4726" y="3466"/>
                  </a:cubicBezTo>
                  <a:lnTo>
                    <a:pt x="4852" y="3561"/>
                  </a:lnTo>
                  <a:lnTo>
                    <a:pt x="4506" y="4159"/>
                  </a:lnTo>
                  <a:lnTo>
                    <a:pt x="4380" y="4065"/>
                  </a:lnTo>
                  <a:cubicBezTo>
                    <a:pt x="4323" y="4037"/>
                    <a:pt x="4260" y="4021"/>
                    <a:pt x="4199" y="4021"/>
                  </a:cubicBezTo>
                  <a:cubicBezTo>
                    <a:pt x="4125" y="4021"/>
                    <a:pt x="4054" y="4044"/>
                    <a:pt x="4002" y="4096"/>
                  </a:cubicBezTo>
                  <a:cubicBezTo>
                    <a:pt x="3844" y="4254"/>
                    <a:pt x="3624" y="4348"/>
                    <a:pt x="3435" y="4411"/>
                  </a:cubicBezTo>
                  <a:cubicBezTo>
                    <a:pt x="3277" y="4475"/>
                    <a:pt x="3214" y="4632"/>
                    <a:pt x="3214" y="4727"/>
                  </a:cubicBezTo>
                  <a:lnTo>
                    <a:pt x="3214" y="4853"/>
                  </a:lnTo>
                  <a:lnTo>
                    <a:pt x="2489" y="4853"/>
                  </a:lnTo>
                  <a:lnTo>
                    <a:pt x="2489" y="4727"/>
                  </a:lnTo>
                  <a:cubicBezTo>
                    <a:pt x="2489" y="4569"/>
                    <a:pt x="2426" y="4475"/>
                    <a:pt x="2269" y="4411"/>
                  </a:cubicBezTo>
                  <a:cubicBezTo>
                    <a:pt x="2048" y="4348"/>
                    <a:pt x="1859" y="4222"/>
                    <a:pt x="1702" y="4096"/>
                  </a:cubicBezTo>
                  <a:cubicBezTo>
                    <a:pt x="1622" y="4057"/>
                    <a:pt x="1530" y="4017"/>
                    <a:pt x="1449" y="4017"/>
                  </a:cubicBezTo>
                  <a:cubicBezTo>
                    <a:pt x="1402" y="4017"/>
                    <a:pt x="1358" y="4030"/>
                    <a:pt x="1324" y="4065"/>
                  </a:cubicBezTo>
                  <a:lnTo>
                    <a:pt x="1198" y="4159"/>
                  </a:lnTo>
                  <a:lnTo>
                    <a:pt x="851" y="3561"/>
                  </a:lnTo>
                  <a:lnTo>
                    <a:pt x="946" y="3466"/>
                  </a:lnTo>
                  <a:cubicBezTo>
                    <a:pt x="1072" y="3403"/>
                    <a:pt x="1166" y="3246"/>
                    <a:pt x="1103" y="3120"/>
                  </a:cubicBezTo>
                  <a:cubicBezTo>
                    <a:pt x="1072" y="2899"/>
                    <a:pt x="1072" y="2710"/>
                    <a:pt x="1103" y="2490"/>
                  </a:cubicBezTo>
                  <a:cubicBezTo>
                    <a:pt x="1166" y="2332"/>
                    <a:pt x="1072" y="2206"/>
                    <a:pt x="946" y="2143"/>
                  </a:cubicBezTo>
                  <a:lnTo>
                    <a:pt x="851" y="2049"/>
                  </a:lnTo>
                  <a:lnTo>
                    <a:pt x="1198" y="1482"/>
                  </a:lnTo>
                  <a:lnTo>
                    <a:pt x="1324" y="1545"/>
                  </a:lnTo>
                  <a:cubicBezTo>
                    <a:pt x="1366" y="1573"/>
                    <a:pt x="1421" y="1588"/>
                    <a:pt x="1481" y="1588"/>
                  </a:cubicBezTo>
                  <a:cubicBezTo>
                    <a:pt x="1553" y="1588"/>
                    <a:pt x="1632" y="1565"/>
                    <a:pt x="1702" y="1513"/>
                  </a:cubicBezTo>
                  <a:cubicBezTo>
                    <a:pt x="1859" y="1356"/>
                    <a:pt x="2048" y="1261"/>
                    <a:pt x="2269" y="1198"/>
                  </a:cubicBezTo>
                  <a:cubicBezTo>
                    <a:pt x="2426" y="1135"/>
                    <a:pt x="2489" y="977"/>
                    <a:pt x="2489" y="883"/>
                  </a:cubicBezTo>
                  <a:lnTo>
                    <a:pt x="2489" y="757"/>
                  </a:lnTo>
                  <a:close/>
                  <a:moveTo>
                    <a:pt x="2174" y="1"/>
                  </a:moveTo>
                  <a:cubicBezTo>
                    <a:pt x="1985" y="1"/>
                    <a:pt x="1828" y="158"/>
                    <a:pt x="1828" y="379"/>
                  </a:cubicBezTo>
                  <a:lnTo>
                    <a:pt x="1828" y="599"/>
                  </a:lnTo>
                  <a:cubicBezTo>
                    <a:pt x="1702" y="631"/>
                    <a:pt x="1576" y="725"/>
                    <a:pt x="1513" y="788"/>
                  </a:cubicBezTo>
                  <a:lnTo>
                    <a:pt x="1324" y="694"/>
                  </a:lnTo>
                  <a:cubicBezTo>
                    <a:pt x="1265" y="658"/>
                    <a:pt x="1192" y="641"/>
                    <a:pt x="1122" y="641"/>
                  </a:cubicBezTo>
                  <a:cubicBezTo>
                    <a:pt x="1004" y="641"/>
                    <a:pt x="890" y="690"/>
                    <a:pt x="851" y="788"/>
                  </a:cubicBezTo>
                  <a:lnTo>
                    <a:pt x="126" y="2017"/>
                  </a:lnTo>
                  <a:cubicBezTo>
                    <a:pt x="63" y="2175"/>
                    <a:pt x="95" y="2427"/>
                    <a:pt x="253" y="2490"/>
                  </a:cubicBezTo>
                  <a:lnTo>
                    <a:pt x="442" y="2616"/>
                  </a:lnTo>
                  <a:lnTo>
                    <a:pt x="442" y="2994"/>
                  </a:lnTo>
                  <a:lnTo>
                    <a:pt x="253" y="3120"/>
                  </a:lnTo>
                  <a:cubicBezTo>
                    <a:pt x="95" y="3214"/>
                    <a:pt x="0" y="3435"/>
                    <a:pt x="126" y="3592"/>
                  </a:cubicBezTo>
                  <a:lnTo>
                    <a:pt x="851" y="4821"/>
                  </a:lnTo>
                  <a:cubicBezTo>
                    <a:pt x="894" y="4928"/>
                    <a:pt x="1024" y="4991"/>
                    <a:pt x="1152" y="4991"/>
                  </a:cubicBezTo>
                  <a:cubicBezTo>
                    <a:pt x="1213" y="4991"/>
                    <a:pt x="1273" y="4977"/>
                    <a:pt x="1324" y="4947"/>
                  </a:cubicBezTo>
                  <a:lnTo>
                    <a:pt x="1513" y="4821"/>
                  </a:lnTo>
                  <a:cubicBezTo>
                    <a:pt x="1639" y="4884"/>
                    <a:pt x="1733" y="4979"/>
                    <a:pt x="1828" y="5010"/>
                  </a:cubicBezTo>
                  <a:lnTo>
                    <a:pt x="1828" y="5262"/>
                  </a:lnTo>
                  <a:cubicBezTo>
                    <a:pt x="1828" y="5451"/>
                    <a:pt x="1985" y="5609"/>
                    <a:pt x="2174" y="5609"/>
                  </a:cubicBezTo>
                  <a:lnTo>
                    <a:pt x="3592" y="5609"/>
                  </a:lnTo>
                  <a:cubicBezTo>
                    <a:pt x="3781" y="5609"/>
                    <a:pt x="3939" y="5451"/>
                    <a:pt x="3939" y="5262"/>
                  </a:cubicBezTo>
                  <a:lnTo>
                    <a:pt x="3939" y="5010"/>
                  </a:lnTo>
                  <a:cubicBezTo>
                    <a:pt x="4065" y="4979"/>
                    <a:pt x="4191" y="4884"/>
                    <a:pt x="4254" y="4821"/>
                  </a:cubicBezTo>
                  <a:lnTo>
                    <a:pt x="4474" y="4947"/>
                  </a:lnTo>
                  <a:cubicBezTo>
                    <a:pt x="4524" y="4967"/>
                    <a:pt x="4580" y="4978"/>
                    <a:pt x="4637" y="4978"/>
                  </a:cubicBezTo>
                  <a:cubicBezTo>
                    <a:pt x="4759" y="4978"/>
                    <a:pt x="4882" y="4929"/>
                    <a:pt x="4947" y="4821"/>
                  </a:cubicBezTo>
                  <a:lnTo>
                    <a:pt x="5640" y="3592"/>
                  </a:lnTo>
                  <a:cubicBezTo>
                    <a:pt x="5734" y="3435"/>
                    <a:pt x="5671" y="3214"/>
                    <a:pt x="5514" y="3120"/>
                  </a:cubicBezTo>
                  <a:lnTo>
                    <a:pt x="5325" y="2994"/>
                  </a:lnTo>
                  <a:lnTo>
                    <a:pt x="5325" y="2616"/>
                  </a:lnTo>
                  <a:lnTo>
                    <a:pt x="5514" y="2490"/>
                  </a:lnTo>
                  <a:cubicBezTo>
                    <a:pt x="5671" y="2427"/>
                    <a:pt x="5766" y="2206"/>
                    <a:pt x="5640" y="2017"/>
                  </a:cubicBezTo>
                  <a:lnTo>
                    <a:pt x="4947" y="788"/>
                  </a:lnTo>
                  <a:cubicBezTo>
                    <a:pt x="4887" y="689"/>
                    <a:pt x="4777" y="627"/>
                    <a:pt x="4664" y="627"/>
                  </a:cubicBezTo>
                  <a:cubicBezTo>
                    <a:pt x="4598" y="627"/>
                    <a:pt x="4532" y="648"/>
                    <a:pt x="4474" y="694"/>
                  </a:cubicBezTo>
                  <a:lnTo>
                    <a:pt x="4254" y="788"/>
                  </a:lnTo>
                  <a:cubicBezTo>
                    <a:pt x="4159" y="725"/>
                    <a:pt x="4033" y="631"/>
                    <a:pt x="3939" y="599"/>
                  </a:cubicBezTo>
                  <a:lnTo>
                    <a:pt x="3939" y="379"/>
                  </a:lnTo>
                  <a:cubicBezTo>
                    <a:pt x="3939" y="158"/>
                    <a:pt x="3781" y="1"/>
                    <a:pt x="35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58"/>
            <p:cNvSpPr/>
            <p:nvPr/>
          </p:nvSpPr>
          <p:spPr>
            <a:xfrm>
              <a:off x="-48150350" y="2422325"/>
              <a:ext cx="52775" cy="52800"/>
            </a:xfrm>
            <a:custGeom>
              <a:rect b="b" l="l" r="r" t="t"/>
              <a:pathLst>
                <a:path extrusionOk="0" h="2112" w="2111">
                  <a:moveTo>
                    <a:pt x="1040" y="662"/>
                  </a:moveTo>
                  <a:cubicBezTo>
                    <a:pt x="1260" y="662"/>
                    <a:pt x="1418" y="820"/>
                    <a:pt x="1418" y="1009"/>
                  </a:cubicBezTo>
                  <a:cubicBezTo>
                    <a:pt x="1418" y="1198"/>
                    <a:pt x="1260" y="1355"/>
                    <a:pt x="1040" y="1355"/>
                  </a:cubicBezTo>
                  <a:cubicBezTo>
                    <a:pt x="851" y="1355"/>
                    <a:pt x="693" y="1198"/>
                    <a:pt x="693" y="1009"/>
                  </a:cubicBezTo>
                  <a:cubicBezTo>
                    <a:pt x="693" y="820"/>
                    <a:pt x="851" y="662"/>
                    <a:pt x="1040" y="662"/>
                  </a:cubicBezTo>
                  <a:close/>
                  <a:moveTo>
                    <a:pt x="1040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639"/>
                    <a:pt x="473" y="2111"/>
                    <a:pt x="1040" y="2111"/>
                  </a:cubicBezTo>
                  <a:cubicBezTo>
                    <a:pt x="1639" y="2111"/>
                    <a:pt x="2111" y="1639"/>
                    <a:pt x="2111" y="1040"/>
                  </a:cubicBezTo>
                  <a:cubicBezTo>
                    <a:pt x="2111" y="473"/>
                    <a:pt x="1639" y="1"/>
                    <a:pt x="10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6" name="Google Shape;956;p58"/>
          <p:cNvSpPr/>
          <p:nvPr/>
        </p:nvSpPr>
        <p:spPr>
          <a:xfrm>
            <a:off x="2851908" y="2561371"/>
            <a:ext cx="433754" cy="432604"/>
          </a:xfrm>
          <a:custGeom>
            <a:rect b="b" l="l" r="r" t="t"/>
            <a:pathLst>
              <a:path extrusionOk="0" h="12036" w="12068">
                <a:moveTo>
                  <a:pt x="4222" y="630"/>
                </a:moveTo>
                <a:cubicBezTo>
                  <a:pt x="5010" y="630"/>
                  <a:pt x="5640" y="1292"/>
                  <a:pt x="5640" y="2048"/>
                </a:cubicBezTo>
                <a:lnTo>
                  <a:pt x="5640" y="9767"/>
                </a:lnTo>
                <a:cubicBezTo>
                  <a:pt x="5703" y="10617"/>
                  <a:pt x="5073" y="11311"/>
                  <a:pt x="4285" y="11311"/>
                </a:cubicBezTo>
                <a:cubicBezTo>
                  <a:pt x="3498" y="11311"/>
                  <a:pt x="2868" y="10680"/>
                  <a:pt x="2868" y="9893"/>
                </a:cubicBezTo>
                <a:lnTo>
                  <a:pt x="2868" y="9830"/>
                </a:lnTo>
                <a:cubicBezTo>
                  <a:pt x="3403" y="9767"/>
                  <a:pt x="3907" y="9515"/>
                  <a:pt x="4254" y="9137"/>
                </a:cubicBezTo>
                <a:cubicBezTo>
                  <a:pt x="4380" y="9011"/>
                  <a:pt x="4380" y="8790"/>
                  <a:pt x="4254" y="8633"/>
                </a:cubicBezTo>
                <a:cubicBezTo>
                  <a:pt x="4191" y="8570"/>
                  <a:pt x="4104" y="8538"/>
                  <a:pt x="4014" y="8538"/>
                </a:cubicBezTo>
                <a:cubicBezTo>
                  <a:pt x="3923" y="8538"/>
                  <a:pt x="3829" y="8570"/>
                  <a:pt x="3750" y="8633"/>
                </a:cubicBezTo>
                <a:cubicBezTo>
                  <a:pt x="3435" y="8948"/>
                  <a:pt x="2962" y="9137"/>
                  <a:pt x="2490" y="9137"/>
                </a:cubicBezTo>
                <a:cubicBezTo>
                  <a:pt x="1513" y="9137"/>
                  <a:pt x="725" y="8349"/>
                  <a:pt x="725" y="7372"/>
                </a:cubicBezTo>
                <a:cubicBezTo>
                  <a:pt x="725" y="7057"/>
                  <a:pt x="788" y="6742"/>
                  <a:pt x="946" y="6490"/>
                </a:cubicBezTo>
                <a:cubicBezTo>
                  <a:pt x="1387" y="6805"/>
                  <a:pt x="1891" y="6994"/>
                  <a:pt x="2490" y="6994"/>
                </a:cubicBezTo>
                <a:cubicBezTo>
                  <a:pt x="2679" y="6994"/>
                  <a:pt x="2836" y="6837"/>
                  <a:pt x="2836" y="6648"/>
                </a:cubicBezTo>
                <a:cubicBezTo>
                  <a:pt x="2836" y="6459"/>
                  <a:pt x="2679" y="6301"/>
                  <a:pt x="2490" y="6301"/>
                </a:cubicBezTo>
                <a:cubicBezTo>
                  <a:pt x="1513" y="6301"/>
                  <a:pt x="725" y="5514"/>
                  <a:pt x="725" y="4537"/>
                </a:cubicBezTo>
                <a:cubicBezTo>
                  <a:pt x="725" y="3623"/>
                  <a:pt x="1387" y="2899"/>
                  <a:pt x="2238" y="2804"/>
                </a:cubicBezTo>
                <a:cubicBezTo>
                  <a:pt x="2521" y="3623"/>
                  <a:pt x="3309" y="4159"/>
                  <a:pt x="4222" y="4159"/>
                </a:cubicBezTo>
                <a:cubicBezTo>
                  <a:pt x="4411" y="4159"/>
                  <a:pt x="4569" y="4001"/>
                  <a:pt x="4569" y="3812"/>
                </a:cubicBezTo>
                <a:cubicBezTo>
                  <a:pt x="4569" y="3623"/>
                  <a:pt x="4411" y="3466"/>
                  <a:pt x="4222" y="3466"/>
                </a:cubicBezTo>
                <a:cubicBezTo>
                  <a:pt x="3435" y="3466"/>
                  <a:pt x="2805" y="2836"/>
                  <a:pt x="2805" y="2048"/>
                </a:cubicBezTo>
                <a:cubicBezTo>
                  <a:pt x="2805" y="1261"/>
                  <a:pt x="3435" y="630"/>
                  <a:pt x="4222" y="630"/>
                </a:cubicBezTo>
                <a:close/>
                <a:moveTo>
                  <a:pt x="7814" y="788"/>
                </a:moveTo>
                <a:cubicBezTo>
                  <a:pt x="8602" y="788"/>
                  <a:pt x="9232" y="1418"/>
                  <a:pt x="9232" y="2206"/>
                </a:cubicBezTo>
                <a:cubicBezTo>
                  <a:pt x="9232" y="2993"/>
                  <a:pt x="8602" y="3623"/>
                  <a:pt x="7814" y="3623"/>
                </a:cubicBezTo>
                <a:cubicBezTo>
                  <a:pt x="7593" y="3623"/>
                  <a:pt x="7436" y="3781"/>
                  <a:pt x="7436" y="3970"/>
                </a:cubicBezTo>
                <a:cubicBezTo>
                  <a:pt x="7436" y="4159"/>
                  <a:pt x="7593" y="4316"/>
                  <a:pt x="7814" y="4316"/>
                </a:cubicBezTo>
                <a:cubicBezTo>
                  <a:pt x="8696" y="4316"/>
                  <a:pt x="9484" y="3749"/>
                  <a:pt x="9767" y="2962"/>
                </a:cubicBezTo>
                <a:cubicBezTo>
                  <a:pt x="10649" y="3056"/>
                  <a:pt x="11311" y="3812"/>
                  <a:pt x="11311" y="4695"/>
                </a:cubicBezTo>
                <a:cubicBezTo>
                  <a:pt x="11311" y="5671"/>
                  <a:pt x="10523" y="6459"/>
                  <a:pt x="9547" y="6459"/>
                </a:cubicBezTo>
                <a:cubicBezTo>
                  <a:pt x="9326" y="6459"/>
                  <a:pt x="9169" y="6616"/>
                  <a:pt x="9169" y="6805"/>
                </a:cubicBezTo>
                <a:cubicBezTo>
                  <a:pt x="9169" y="6994"/>
                  <a:pt x="9326" y="7152"/>
                  <a:pt x="9547" y="7152"/>
                </a:cubicBezTo>
                <a:cubicBezTo>
                  <a:pt x="10114" y="7152"/>
                  <a:pt x="10649" y="6963"/>
                  <a:pt x="11059" y="6648"/>
                </a:cubicBezTo>
                <a:cubicBezTo>
                  <a:pt x="11217" y="6931"/>
                  <a:pt x="11311" y="7215"/>
                  <a:pt x="11311" y="7530"/>
                </a:cubicBezTo>
                <a:cubicBezTo>
                  <a:pt x="11374" y="8381"/>
                  <a:pt x="10586" y="9168"/>
                  <a:pt x="9610" y="9168"/>
                </a:cubicBezTo>
                <a:cubicBezTo>
                  <a:pt x="9137" y="9168"/>
                  <a:pt x="8696" y="8979"/>
                  <a:pt x="8350" y="8664"/>
                </a:cubicBezTo>
                <a:cubicBezTo>
                  <a:pt x="8287" y="8601"/>
                  <a:pt x="8200" y="8570"/>
                  <a:pt x="8109" y="8570"/>
                </a:cubicBezTo>
                <a:cubicBezTo>
                  <a:pt x="8019" y="8570"/>
                  <a:pt x="7924" y="8601"/>
                  <a:pt x="7845" y="8664"/>
                </a:cubicBezTo>
                <a:cubicBezTo>
                  <a:pt x="7719" y="8790"/>
                  <a:pt x="7719" y="9011"/>
                  <a:pt x="7845" y="9168"/>
                </a:cubicBezTo>
                <a:cubicBezTo>
                  <a:pt x="8224" y="9578"/>
                  <a:pt x="8696" y="9798"/>
                  <a:pt x="9232" y="9893"/>
                </a:cubicBezTo>
                <a:lnTo>
                  <a:pt x="9232" y="9924"/>
                </a:lnTo>
                <a:cubicBezTo>
                  <a:pt x="9232" y="10712"/>
                  <a:pt x="8602" y="11342"/>
                  <a:pt x="7814" y="11342"/>
                </a:cubicBezTo>
                <a:cubicBezTo>
                  <a:pt x="7026" y="11342"/>
                  <a:pt x="6396" y="10680"/>
                  <a:pt x="6396" y="9924"/>
                </a:cubicBezTo>
                <a:lnTo>
                  <a:pt x="6396" y="2206"/>
                </a:lnTo>
                <a:cubicBezTo>
                  <a:pt x="6396" y="1418"/>
                  <a:pt x="7058" y="788"/>
                  <a:pt x="7814" y="788"/>
                </a:cubicBezTo>
                <a:close/>
                <a:moveTo>
                  <a:pt x="4254" y="0"/>
                </a:moveTo>
                <a:cubicBezTo>
                  <a:pt x="3088" y="0"/>
                  <a:pt x="2143" y="977"/>
                  <a:pt x="2143" y="2111"/>
                </a:cubicBezTo>
                <a:lnTo>
                  <a:pt x="2143" y="2174"/>
                </a:lnTo>
                <a:cubicBezTo>
                  <a:pt x="946" y="2332"/>
                  <a:pt x="1" y="3340"/>
                  <a:pt x="1" y="4600"/>
                </a:cubicBezTo>
                <a:cubicBezTo>
                  <a:pt x="1" y="5104"/>
                  <a:pt x="158" y="5640"/>
                  <a:pt x="442" y="6018"/>
                </a:cubicBezTo>
                <a:cubicBezTo>
                  <a:pt x="158" y="6427"/>
                  <a:pt x="1" y="6931"/>
                  <a:pt x="1" y="7435"/>
                </a:cubicBezTo>
                <a:cubicBezTo>
                  <a:pt x="1" y="8696"/>
                  <a:pt x="946" y="9735"/>
                  <a:pt x="2143" y="9861"/>
                </a:cubicBezTo>
                <a:lnTo>
                  <a:pt x="2143" y="9924"/>
                </a:lnTo>
                <a:cubicBezTo>
                  <a:pt x="2143" y="11090"/>
                  <a:pt x="3088" y="12035"/>
                  <a:pt x="4254" y="12035"/>
                </a:cubicBezTo>
                <a:cubicBezTo>
                  <a:pt x="5010" y="12035"/>
                  <a:pt x="5640" y="11657"/>
                  <a:pt x="6050" y="11058"/>
                </a:cubicBezTo>
                <a:cubicBezTo>
                  <a:pt x="6428" y="11657"/>
                  <a:pt x="7089" y="12035"/>
                  <a:pt x="7814" y="12035"/>
                </a:cubicBezTo>
                <a:cubicBezTo>
                  <a:pt x="8980" y="12035"/>
                  <a:pt x="9925" y="11058"/>
                  <a:pt x="9925" y="9924"/>
                </a:cubicBezTo>
                <a:lnTo>
                  <a:pt x="9925" y="9861"/>
                </a:lnTo>
                <a:cubicBezTo>
                  <a:pt x="11122" y="9704"/>
                  <a:pt x="12067" y="8696"/>
                  <a:pt x="12067" y="7435"/>
                </a:cubicBezTo>
                <a:cubicBezTo>
                  <a:pt x="12067" y="6931"/>
                  <a:pt x="11910" y="6459"/>
                  <a:pt x="11626" y="6018"/>
                </a:cubicBezTo>
                <a:cubicBezTo>
                  <a:pt x="11910" y="5577"/>
                  <a:pt x="12067" y="5104"/>
                  <a:pt x="12067" y="4600"/>
                </a:cubicBezTo>
                <a:cubicBezTo>
                  <a:pt x="12067" y="3371"/>
                  <a:pt x="11154" y="2363"/>
                  <a:pt x="9925" y="2174"/>
                </a:cubicBezTo>
                <a:lnTo>
                  <a:pt x="9925" y="2111"/>
                </a:lnTo>
                <a:cubicBezTo>
                  <a:pt x="9925" y="945"/>
                  <a:pt x="8980" y="0"/>
                  <a:pt x="7814" y="0"/>
                </a:cubicBezTo>
                <a:cubicBezTo>
                  <a:pt x="7089" y="0"/>
                  <a:pt x="6428" y="378"/>
                  <a:pt x="6050" y="977"/>
                </a:cubicBezTo>
                <a:cubicBezTo>
                  <a:pt x="5640" y="378"/>
                  <a:pt x="4979" y="0"/>
                  <a:pt x="425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57" name="Google Shape;957;p58"/>
          <p:cNvGrpSpPr/>
          <p:nvPr/>
        </p:nvGrpSpPr>
        <p:grpSpPr>
          <a:xfrm>
            <a:off x="5901794" y="2555256"/>
            <a:ext cx="454843" cy="444738"/>
            <a:chOff x="-42430625" y="1949750"/>
            <a:chExt cx="322950" cy="315775"/>
          </a:xfrm>
        </p:grpSpPr>
        <p:sp>
          <p:nvSpPr>
            <p:cNvPr id="958" name="Google Shape;958;p58"/>
            <p:cNvSpPr/>
            <p:nvPr/>
          </p:nvSpPr>
          <p:spPr>
            <a:xfrm>
              <a:off x="-42353450" y="2065525"/>
              <a:ext cx="40975" cy="41000"/>
            </a:xfrm>
            <a:custGeom>
              <a:rect b="b" l="l" r="r" t="t"/>
              <a:pathLst>
                <a:path extrusionOk="0" h="1640" w="1639">
                  <a:moveTo>
                    <a:pt x="820" y="1"/>
                  </a:moveTo>
                  <a:cubicBezTo>
                    <a:pt x="379" y="1"/>
                    <a:pt x="1" y="379"/>
                    <a:pt x="1" y="820"/>
                  </a:cubicBezTo>
                  <a:cubicBezTo>
                    <a:pt x="1" y="1293"/>
                    <a:pt x="379" y="1639"/>
                    <a:pt x="820" y="1639"/>
                  </a:cubicBezTo>
                  <a:cubicBezTo>
                    <a:pt x="1261" y="1639"/>
                    <a:pt x="1639" y="1293"/>
                    <a:pt x="1639" y="820"/>
                  </a:cubicBezTo>
                  <a:cubicBezTo>
                    <a:pt x="1639" y="379"/>
                    <a:pt x="1261" y="1"/>
                    <a:pt x="82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58"/>
            <p:cNvSpPr/>
            <p:nvPr/>
          </p:nvSpPr>
          <p:spPr>
            <a:xfrm>
              <a:off x="-42289650" y="2065525"/>
              <a:ext cx="40975" cy="41000"/>
            </a:xfrm>
            <a:custGeom>
              <a:rect b="b" l="l" r="r" t="t"/>
              <a:pathLst>
                <a:path extrusionOk="0" h="1640" w="1639">
                  <a:moveTo>
                    <a:pt x="820" y="1"/>
                  </a:moveTo>
                  <a:cubicBezTo>
                    <a:pt x="379" y="1"/>
                    <a:pt x="1" y="379"/>
                    <a:pt x="1" y="820"/>
                  </a:cubicBezTo>
                  <a:cubicBezTo>
                    <a:pt x="1" y="1293"/>
                    <a:pt x="379" y="1639"/>
                    <a:pt x="820" y="1639"/>
                  </a:cubicBezTo>
                  <a:cubicBezTo>
                    <a:pt x="1292" y="1639"/>
                    <a:pt x="1639" y="1293"/>
                    <a:pt x="1639" y="820"/>
                  </a:cubicBezTo>
                  <a:cubicBezTo>
                    <a:pt x="1639" y="379"/>
                    <a:pt x="1292" y="1"/>
                    <a:pt x="82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58"/>
            <p:cNvSpPr/>
            <p:nvPr/>
          </p:nvSpPr>
          <p:spPr>
            <a:xfrm>
              <a:off x="-42226625" y="2065525"/>
              <a:ext cx="40975" cy="41000"/>
            </a:xfrm>
            <a:custGeom>
              <a:rect b="b" l="l" r="r" t="t"/>
              <a:pathLst>
                <a:path extrusionOk="0" h="1640" w="1639">
                  <a:moveTo>
                    <a:pt x="819" y="1"/>
                  </a:moveTo>
                  <a:cubicBezTo>
                    <a:pt x="378" y="1"/>
                    <a:pt x="0" y="379"/>
                    <a:pt x="0" y="820"/>
                  </a:cubicBezTo>
                  <a:cubicBezTo>
                    <a:pt x="0" y="1293"/>
                    <a:pt x="378" y="1639"/>
                    <a:pt x="819" y="1639"/>
                  </a:cubicBezTo>
                  <a:cubicBezTo>
                    <a:pt x="1292" y="1639"/>
                    <a:pt x="1638" y="1293"/>
                    <a:pt x="1638" y="820"/>
                  </a:cubicBezTo>
                  <a:cubicBezTo>
                    <a:pt x="1638" y="379"/>
                    <a:pt x="1292" y="1"/>
                    <a:pt x="81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58"/>
            <p:cNvSpPr/>
            <p:nvPr/>
          </p:nvSpPr>
          <p:spPr>
            <a:xfrm>
              <a:off x="-42430625" y="1949750"/>
              <a:ext cx="322950" cy="315775"/>
            </a:xfrm>
            <a:custGeom>
              <a:rect b="b" l="l" r="r" t="t"/>
              <a:pathLst>
                <a:path extrusionOk="0" h="12631" w="12918">
                  <a:moveTo>
                    <a:pt x="6427" y="757"/>
                  </a:moveTo>
                  <a:cubicBezTo>
                    <a:pt x="8790" y="757"/>
                    <a:pt x="10712" y="2017"/>
                    <a:pt x="11500" y="3655"/>
                  </a:cubicBezTo>
                  <a:cubicBezTo>
                    <a:pt x="12098" y="4821"/>
                    <a:pt x="12098" y="6081"/>
                    <a:pt x="11500" y="7215"/>
                  </a:cubicBezTo>
                  <a:cubicBezTo>
                    <a:pt x="10679" y="8857"/>
                    <a:pt x="8789" y="10067"/>
                    <a:pt x="6472" y="10067"/>
                  </a:cubicBezTo>
                  <a:cubicBezTo>
                    <a:pt x="6210" y="10067"/>
                    <a:pt x="5943" y="10051"/>
                    <a:pt x="5671" y="10019"/>
                  </a:cubicBezTo>
                  <a:cubicBezTo>
                    <a:pt x="5545" y="10019"/>
                    <a:pt x="5451" y="10051"/>
                    <a:pt x="5325" y="10145"/>
                  </a:cubicBezTo>
                  <a:lnTo>
                    <a:pt x="4285" y="11153"/>
                  </a:lnTo>
                  <a:lnTo>
                    <a:pt x="4285" y="9988"/>
                  </a:lnTo>
                  <a:cubicBezTo>
                    <a:pt x="4285" y="9830"/>
                    <a:pt x="4190" y="9673"/>
                    <a:pt x="4033" y="9578"/>
                  </a:cubicBezTo>
                  <a:cubicBezTo>
                    <a:pt x="3088" y="9200"/>
                    <a:pt x="2300" y="8602"/>
                    <a:pt x="1796" y="7908"/>
                  </a:cubicBezTo>
                  <a:cubicBezTo>
                    <a:pt x="0" y="5577"/>
                    <a:pt x="1071" y="2458"/>
                    <a:pt x="4033" y="1229"/>
                  </a:cubicBezTo>
                  <a:cubicBezTo>
                    <a:pt x="4726" y="914"/>
                    <a:pt x="5545" y="757"/>
                    <a:pt x="6427" y="757"/>
                  </a:cubicBezTo>
                  <a:close/>
                  <a:moveTo>
                    <a:pt x="6427" y="1"/>
                  </a:moveTo>
                  <a:cubicBezTo>
                    <a:pt x="2962" y="1"/>
                    <a:pt x="126" y="2427"/>
                    <a:pt x="126" y="5451"/>
                  </a:cubicBezTo>
                  <a:cubicBezTo>
                    <a:pt x="126" y="7593"/>
                    <a:pt x="1544" y="9389"/>
                    <a:pt x="3497" y="10303"/>
                  </a:cubicBezTo>
                  <a:lnTo>
                    <a:pt x="3497" y="12193"/>
                  </a:lnTo>
                  <a:cubicBezTo>
                    <a:pt x="3497" y="12319"/>
                    <a:pt x="3560" y="12477"/>
                    <a:pt x="3655" y="12540"/>
                  </a:cubicBezTo>
                  <a:cubicBezTo>
                    <a:pt x="3729" y="12599"/>
                    <a:pt x="3825" y="12631"/>
                    <a:pt x="3921" y="12631"/>
                  </a:cubicBezTo>
                  <a:cubicBezTo>
                    <a:pt x="4029" y="12631"/>
                    <a:pt x="4139" y="12591"/>
                    <a:pt x="4222" y="12508"/>
                  </a:cubicBezTo>
                  <a:lnTo>
                    <a:pt x="5829" y="10901"/>
                  </a:lnTo>
                  <a:cubicBezTo>
                    <a:pt x="6063" y="10925"/>
                    <a:pt x="6295" y="10936"/>
                    <a:pt x="6524" y="10936"/>
                  </a:cubicBezTo>
                  <a:cubicBezTo>
                    <a:pt x="9075" y="10936"/>
                    <a:pt x="11304" y="9530"/>
                    <a:pt x="12287" y="7593"/>
                  </a:cubicBezTo>
                  <a:cubicBezTo>
                    <a:pt x="12917" y="6239"/>
                    <a:pt x="12917" y="4663"/>
                    <a:pt x="12256" y="3309"/>
                  </a:cubicBezTo>
                  <a:cubicBezTo>
                    <a:pt x="11311" y="1324"/>
                    <a:pt x="9074" y="1"/>
                    <a:pt x="642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2" name="Google Shape;962;p58"/>
          <p:cNvSpPr/>
          <p:nvPr/>
        </p:nvSpPr>
        <p:spPr>
          <a:xfrm>
            <a:off x="7413706" y="2588866"/>
            <a:ext cx="447097" cy="407133"/>
          </a:xfrm>
          <a:custGeom>
            <a:rect b="b" l="l" r="r" t="t"/>
            <a:pathLst>
              <a:path extrusionOk="0" h="11563" w="12698">
                <a:moveTo>
                  <a:pt x="2490" y="820"/>
                </a:moveTo>
                <a:cubicBezTo>
                  <a:pt x="3529" y="914"/>
                  <a:pt x="4600" y="1292"/>
                  <a:pt x="5483" y="2017"/>
                </a:cubicBezTo>
                <a:lnTo>
                  <a:pt x="5798" y="2237"/>
                </a:lnTo>
                <a:lnTo>
                  <a:pt x="5798" y="10334"/>
                </a:lnTo>
                <a:lnTo>
                  <a:pt x="5766" y="10334"/>
                </a:lnTo>
                <a:cubicBezTo>
                  <a:pt x="4789" y="9609"/>
                  <a:pt x="3655" y="9168"/>
                  <a:pt x="2490" y="9105"/>
                </a:cubicBezTo>
                <a:lnTo>
                  <a:pt x="2490" y="820"/>
                </a:lnTo>
                <a:close/>
                <a:moveTo>
                  <a:pt x="9925" y="883"/>
                </a:moveTo>
                <a:lnTo>
                  <a:pt x="9925" y="9137"/>
                </a:lnTo>
                <a:cubicBezTo>
                  <a:pt x="8728" y="9200"/>
                  <a:pt x="7593" y="9609"/>
                  <a:pt x="6617" y="10334"/>
                </a:cubicBezTo>
                <a:lnTo>
                  <a:pt x="6617" y="2300"/>
                </a:lnTo>
                <a:lnTo>
                  <a:pt x="6932" y="2048"/>
                </a:lnTo>
                <a:cubicBezTo>
                  <a:pt x="7782" y="1355"/>
                  <a:pt x="8854" y="946"/>
                  <a:pt x="9925" y="883"/>
                </a:cubicBezTo>
                <a:close/>
                <a:moveTo>
                  <a:pt x="1702" y="2458"/>
                </a:moveTo>
                <a:lnTo>
                  <a:pt x="1702" y="9483"/>
                </a:lnTo>
                <a:cubicBezTo>
                  <a:pt x="1702" y="9735"/>
                  <a:pt x="1891" y="9924"/>
                  <a:pt x="2080" y="9924"/>
                </a:cubicBezTo>
                <a:cubicBezTo>
                  <a:pt x="3057" y="9924"/>
                  <a:pt x="4096" y="10208"/>
                  <a:pt x="4978" y="10744"/>
                </a:cubicBezTo>
                <a:lnTo>
                  <a:pt x="1261" y="10744"/>
                </a:lnTo>
                <a:cubicBezTo>
                  <a:pt x="1009" y="10744"/>
                  <a:pt x="851" y="10555"/>
                  <a:pt x="851" y="10334"/>
                </a:cubicBezTo>
                <a:lnTo>
                  <a:pt x="851" y="2867"/>
                </a:lnTo>
                <a:cubicBezTo>
                  <a:pt x="851" y="2647"/>
                  <a:pt x="1040" y="2489"/>
                  <a:pt x="1261" y="2458"/>
                </a:cubicBezTo>
                <a:close/>
                <a:moveTo>
                  <a:pt x="11406" y="2458"/>
                </a:moveTo>
                <a:cubicBezTo>
                  <a:pt x="11658" y="2458"/>
                  <a:pt x="11815" y="2647"/>
                  <a:pt x="11847" y="2867"/>
                </a:cubicBezTo>
                <a:lnTo>
                  <a:pt x="11847" y="10334"/>
                </a:lnTo>
                <a:cubicBezTo>
                  <a:pt x="11847" y="10555"/>
                  <a:pt x="11658" y="10712"/>
                  <a:pt x="11406" y="10744"/>
                </a:cubicBezTo>
                <a:lnTo>
                  <a:pt x="7436" y="10744"/>
                </a:lnTo>
                <a:cubicBezTo>
                  <a:pt x="8255" y="10239"/>
                  <a:pt x="9295" y="9924"/>
                  <a:pt x="10303" y="9924"/>
                </a:cubicBezTo>
                <a:cubicBezTo>
                  <a:pt x="10555" y="9924"/>
                  <a:pt x="10712" y="9735"/>
                  <a:pt x="10712" y="9483"/>
                </a:cubicBezTo>
                <a:lnTo>
                  <a:pt x="10712" y="2458"/>
                </a:lnTo>
                <a:close/>
                <a:moveTo>
                  <a:pt x="2080" y="0"/>
                </a:moveTo>
                <a:cubicBezTo>
                  <a:pt x="1828" y="0"/>
                  <a:pt x="1670" y="189"/>
                  <a:pt x="1670" y="410"/>
                </a:cubicBezTo>
                <a:lnTo>
                  <a:pt x="1670" y="1670"/>
                </a:lnTo>
                <a:lnTo>
                  <a:pt x="1261" y="1670"/>
                </a:lnTo>
                <a:cubicBezTo>
                  <a:pt x="568" y="1670"/>
                  <a:pt x="1" y="2206"/>
                  <a:pt x="32" y="2930"/>
                </a:cubicBezTo>
                <a:lnTo>
                  <a:pt x="32" y="10334"/>
                </a:lnTo>
                <a:cubicBezTo>
                  <a:pt x="32" y="10996"/>
                  <a:pt x="568" y="11563"/>
                  <a:pt x="1261" y="11563"/>
                </a:cubicBezTo>
                <a:lnTo>
                  <a:pt x="11437" y="11563"/>
                </a:lnTo>
                <a:cubicBezTo>
                  <a:pt x="12130" y="11563"/>
                  <a:pt x="12697" y="11027"/>
                  <a:pt x="12697" y="10334"/>
                </a:cubicBezTo>
                <a:lnTo>
                  <a:pt x="12697" y="2867"/>
                </a:lnTo>
                <a:cubicBezTo>
                  <a:pt x="12666" y="2206"/>
                  <a:pt x="12130" y="1670"/>
                  <a:pt x="11437" y="1670"/>
                </a:cubicBezTo>
                <a:lnTo>
                  <a:pt x="10744" y="1670"/>
                </a:lnTo>
                <a:lnTo>
                  <a:pt x="10744" y="410"/>
                </a:lnTo>
                <a:cubicBezTo>
                  <a:pt x="10744" y="158"/>
                  <a:pt x="10555" y="0"/>
                  <a:pt x="10334" y="0"/>
                </a:cubicBezTo>
                <a:cubicBezTo>
                  <a:pt x="8980" y="0"/>
                  <a:pt x="7562" y="473"/>
                  <a:pt x="6396" y="1387"/>
                </a:cubicBezTo>
                <a:lnTo>
                  <a:pt x="6207" y="1544"/>
                </a:lnTo>
                <a:lnTo>
                  <a:pt x="6018" y="1387"/>
                </a:lnTo>
                <a:cubicBezTo>
                  <a:pt x="4915" y="473"/>
                  <a:pt x="3498" y="0"/>
                  <a:pt x="2080" y="0"/>
                </a:cubicBezTo>
                <a:close/>
              </a:path>
            </a:pathLst>
          </a:custGeom>
          <a:solidFill>
            <a:srgbClr val="3636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7" name="Google Shape;967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22711" cy="4838700"/>
          </a:xfrm>
          <a:prstGeom prst="rect">
            <a:avLst/>
          </a:prstGeom>
          <a:noFill/>
          <a:ln>
            <a:noFill/>
          </a:ln>
          <a:effectLst>
            <a:outerShdw rotWithShape="0" algn="bl" dir="8040000" dist="114300">
              <a:schemeClr val="dk2"/>
            </a:outerShdw>
          </a:effectLst>
        </p:spPr>
      </p:pic>
      <p:sp>
        <p:nvSpPr>
          <p:cNvPr id="968" name="Google Shape;968;p59"/>
          <p:cNvSpPr txBox="1"/>
          <p:nvPr>
            <p:ph idx="4294967295" type="title"/>
          </p:nvPr>
        </p:nvSpPr>
        <p:spPr>
          <a:xfrm>
            <a:off x="416625" y="193025"/>
            <a:ext cx="3999900" cy="678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44000" lIns="0" spcFirstLastPara="1" rIns="0" wrap="square" tIns="21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</a:rPr>
              <a:t>COMO APRENDER</a:t>
            </a:r>
            <a:r>
              <a:rPr lang="pt-BR" sz="1800">
                <a:solidFill>
                  <a:schemeClr val="dk1"/>
                </a:solidFill>
              </a:rPr>
              <a:t> INGLÊS?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3" name="Google Shape;97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81019"/>
            <a:ext cx="9144000" cy="5224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E-learning presentation by Slidesgo">
  <a:themeElements>
    <a:clrScheme name="Office">
      <a:dk1>
        <a:srgbClr val="434343"/>
      </a:dk1>
      <a:lt1>
        <a:srgbClr val="FFC39F"/>
      </a:lt1>
      <a:dk2>
        <a:srgbClr val="F7965C"/>
      </a:dk2>
      <a:lt2>
        <a:srgbClr val="FFFFFF"/>
      </a:lt2>
      <a:accent1>
        <a:srgbClr val="434343"/>
      </a:accent1>
      <a:accent2>
        <a:srgbClr val="FDD8C2"/>
      </a:accent2>
      <a:accent3>
        <a:srgbClr val="FFC39F"/>
      </a:accent3>
      <a:accent4>
        <a:srgbClr val="F7965C"/>
      </a:accent4>
      <a:accent5>
        <a:srgbClr val="FB8A47"/>
      </a:accent5>
      <a:accent6>
        <a:srgbClr val="FFFFFF"/>
      </a:accent6>
      <a:hlink>
        <a:srgbClr val="FFC39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