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15" r:id="rId4"/>
    <p:sldId id="257" r:id="rId5"/>
    <p:sldId id="282" r:id="rId6"/>
    <p:sldId id="312" r:id="rId7"/>
    <p:sldId id="293" r:id="rId8"/>
    <p:sldId id="299" r:id="rId9"/>
    <p:sldId id="349" r:id="rId10"/>
    <p:sldId id="296" r:id="rId11"/>
    <p:sldId id="306" r:id="rId12"/>
    <p:sldId id="308" r:id="rId13"/>
    <p:sldId id="320" r:id="rId14"/>
    <p:sldId id="294" r:id="rId15"/>
    <p:sldId id="298" r:id="rId16"/>
    <p:sldId id="350" r:id="rId17"/>
    <p:sldId id="297" r:id="rId18"/>
    <p:sldId id="307" r:id="rId19"/>
    <p:sldId id="309" r:id="rId20"/>
    <p:sldId id="318" r:id="rId21"/>
    <p:sldId id="295" r:id="rId22"/>
    <p:sldId id="317" r:id="rId23"/>
    <p:sldId id="280" r:id="rId24"/>
    <p:sldId id="281" r:id="rId25"/>
    <p:sldId id="316" r:id="rId26"/>
    <p:sldId id="258" r:id="rId27"/>
    <p:sldId id="348" r:id="rId28"/>
    <p:sldId id="261" r:id="rId29"/>
    <p:sldId id="262" r:id="rId30"/>
    <p:sldId id="305" r:id="rId31"/>
    <p:sldId id="263" r:id="rId32"/>
    <p:sldId id="264" r:id="rId33"/>
    <p:sldId id="344" r:id="rId34"/>
    <p:sldId id="303" r:id="rId35"/>
    <p:sldId id="304" r:id="rId36"/>
    <p:sldId id="259" r:id="rId37"/>
    <p:sldId id="345" r:id="rId38"/>
    <p:sldId id="346" r:id="rId39"/>
    <p:sldId id="260" r:id="rId40"/>
    <p:sldId id="314" r:id="rId41"/>
    <p:sldId id="265" r:id="rId42"/>
    <p:sldId id="266" r:id="rId43"/>
    <p:sldId id="267" r:id="rId44"/>
    <p:sldId id="289" r:id="rId45"/>
    <p:sldId id="268" r:id="rId46"/>
    <p:sldId id="269" r:id="rId47"/>
    <p:sldId id="290" r:id="rId48"/>
    <p:sldId id="284" r:id="rId49"/>
    <p:sldId id="283" r:id="rId50"/>
    <p:sldId id="285" r:id="rId51"/>
    <p:sldId id="286" r:id="rId52"/>
    <p:sldId id="321" r:id="rId53"/>
    <p:sldId id="276" r:id="rId54"/>
    <p:sldId id="278" r:id="rId55"/>
    <p:sldId id="279" r:id="rId56"/>
    <p:sldId id="288" r:id="rId57"/>
    <p:sldId id="319" r:id="rId58"/>
    <p:sldId id="322" r:id="rId59"/>
    <p:sldId id="277" r:id="rId60"/>
    <p:sldId id="287" r:id="rId61"/>
    <p:sldId id="323" r:id="rId62"/>
    <p:sldId id="324" r:id="rId63"/>
    <p:sldId id="325" r:id="rId64"/>
    <p:sldId id="333" r:id="rId65"/>
    <p:sldId id="335" r:id="rId66"/>
    <p:sldId id="271" r:id="rId67"/>
    <p:sldId id="433" r:id="rId68"/>
    <p:sldId id="272" r:id="rId69"/>
    <p:sldId id="273" r:id="rId70"/>
    <p:sldId id="275" r:id="rId71"/>
    <p:sldId id="274" r:id="rId72"/>
    <p:sldId id="292" r:id="rId73"/>
    <p:sldId id="332" r:id="rId74"/>
    <p:sldId id="327" r:id="rId75"/>
    <p:sldId id="331" r:id="rId76"/>
    <p:sldId id="330" r:id="rId77"/>
    <p:sldId id="334" r:id="rId78"/>
    <p:sldId id="302" r:id="rId79"/>
    <p:sldId id="343" r:id="rId80"/>
    <p:sldId id="338" r:id="rId81"/>
    <p:sldId id="339" r:id="rId82"/>
    <p:sldId id="340" r:id="rId83"/>
    <p:sldId id="300" r:id="rId84"/>
    <p:sldId id="341" r:id="rId85"/>
    <p:sldId id="326" r:id="rId86"/>
    <p:sldId id="328" r:id="rId87"/>
    <p:sldId id="329" r:id="rId88"/>
    <p:sldId id="310" r:id="rId89"/>
    <p:sldId id="342" r:id="rId90"/>
    <p:sldId id="336" r:id="rId91"/>
    <p:sldId id="337" r:id="rId92"/>
    <p:sldId id="301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6" Type="http://schemas.openxmlformats.org/officeDocument/2006/relationships/tableStyles" Target="tableStyles.xml"/><Relationship Id="rId95" Type="http://schemas.openxmlformats.org/officeDocument/2006/relationships/viewProps" Target="viewProps.xml"/><Relationship Id="rId94" Type="http://schemas.openxmlformats.org/officeDocument/2006/relationships/presProps" Target="presProps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5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6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7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8.bin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9.bin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0.bin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4515" y="1619250"/>
            <a:ext cx="11482070" cy="732155"/>
          </a:xfrm>
        </p:spPr>
        <p:txBody>
          <a:bodyPr>
            <a:noAutofit/>
          </a:bodyPr>
          <a:lstStyle/>
          <a:p>
            <a:r>
              <a:rPr lang="fr-FR" alt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Descobrindo a mobilidade em lingua francêsa - A1</a:t>
            </a:r>
            <a:endParaRPr lang="fr-FR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iUFMG header ling francesa"/>
          <p:cNvPicPr>
            <a:picLocks noChangeAspect="1"/>
          </p:cNvPicPr>
          <p:nvPr/>
        </p:nvPicPr>
        <p:blipFill>
          <a:blip r:embed="rId1"/>
          <a:srcRect t="21933" b="18403"/>
          <a:stretch>
            <a:fillRect/>
          </a:stretch>
        </p:blipFill>
        <p:spPr>
          <a:xfrm>
            <a:off x="16510" y="-20320"/>
            <a:ext cx="12201525" cy="163957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420" y="2351405"/>
            <a:ext cx="6598920" cy="4392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Espace réservé du contenu 5"/>
          <p:cNvGraphicFramePr>
            <a:graphicFrameLocks noChangeAspect="1"/>
          </p:cNvGraphicFramePr>
          <p:nvPr>
            <p:ph idx="1"/>
          </p:nvPr>
        </p:nvGraphicFramePr>
        <p:xfrm>
          <a:off x="3470910" y="557530"/>
          <a:ext cx="4957445" cy="574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1381125" imgH="1600200" progId="Paint.Picture">
                  <p:embed/>
                </p:oleObj>
              </mc:Choice>
              <mc:Fallback>
                <p:oleObj name="" r:id="rId1" imgW="1381125" imgH="1600200" progId="Paint.Picture">
                  <p:embed/>
                  <p:pic>
                    <p:nvPicPr>
                      <p:cNvPr id="0" name="Image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70910" y="557530"/>
                        <a:ext cx="4957445" cy="574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915" y="254635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bonjour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7640" y="327469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enchanté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47770" y="720090"/>
            <a:ext cx="5198110" cy="54184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6010" y="254317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monsieur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14040" y="264096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homme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629660" y="659130"/>
            <a:ext cx="4575810" cy="5540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215" y="288480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garçon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67325" y="2766060"/>
            <a:ext cx="16567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le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07255" y="2766060"/>
            <a:ext cx="277749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un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Espace réservé du contenu 4"/>
          <p:cNvGraphicFramePr>
            <a:graphicFrameLocks noChangeAspect="1"/>
          </p:cNvGraphicFramePr>
          <p:nvPr>
            <p:ph idx="1"/>
          </p:nvPr>
        </p:nvGraphicFramePr>
        <p:xfrm>
          <a:off x="3766185" y="396240"/>
          <a:ext cx="5258435" cy="6066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3162300" imgH="3648075" progId="Paint.Picture">
                  <p:embed/>
                </p:oleObj>
              </mc:Choice>
              <mc:Fallback>
                <p:oleObj name="" r:id="rId1" imgW="3162300" imgH="3648075" progId="Paint.Picture">
                  <p:embed/>
                  <p:pic>
                    <p:nvPicPr>
                      <p:cNvPr id="0" name="Image 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66185" y="396240"/>
                        <a:ext cx="5258435" cy="6066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05430" y="290131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madame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90265" y="2884805"/>
            <a:ext cx="56064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femme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68295" y="1077595"/>
            <a:ext cx="7054850" cy="47028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79290" y="2766060"/>
            <a:ext cx="401383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fille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4650" y="2766060"/>
            <a:ext cx="173799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la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4065" y="2657475"/>
            <a:ext cx="351028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une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2969895" y="1393825"/>
          <a:ext cx="6252210" cy="427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562225" imgH="1752600" progId="Paint.Picture">
                  <p:embed/>
                </p:oleObj>
              </mc:Choice>
              <mc:Fallback>
                <p:oleObj name="" r:id="rId1" imgW="2562225" imgH="17526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69895" y="1393825"/>
                        <a:ext cx="6252210" cy="427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8025" y="241363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(mademoiselle)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4633595" y="1491615"/>
          <a:ext cx="3590290" cy="423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924175" imgH="3448050" progId="Paint.Picture">
                  <p:embed/>
                </p:oleObj>
              </mc:Choice>
              <mc:Fallback>
                <p:oleObj name="" r:id="rId1" imgW="2924175" imgH="344805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33595" y="1491615"/>
                        <a:ext cx="3590290" cy="4233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0155" y="2270125"/>
            <a:ext cx="6775450" cy="2317115"/>
          </a:xfrm>
        </p:spPr>
        <p:txBody>
          <a:bodyPr>
            <a:norm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salut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3930" y="2966085"/>
            <a:ext cx="5542280" cy="13258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coucou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 descr="350_4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90570" y="365125"/>
            <a:ext cx="5234940" cy="60274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1"/>
          <p:cNvSpPr>
            <a:spLocks noGrp="1"/>
          </p:cNvSpPr>
          <p:nvPr/>
        </p:nvSpPr>
        <p:spPr>
          <a:xfrm>
            <a:off x="2875915" y="25463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bonsoir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Espace réservé du contenu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70075" y="838200"/>
            <a:ext cx="5181600" cy="5181600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7345" y="278765"/>
            <a:ext cx="3476625" cy="3476625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345" y="4043680"/>
            <a:ext cx="3631565" cy="257048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3800" y="264096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Au revoir!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4335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plus! 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10005" y="276606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 plus tard!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1590" y="306387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bientôt!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9480" y="2766060"/>
            <a:ext cx="1088961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A tout à l'heure!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Espace réservé du contenu 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870075" y="838200"/>
            <a:ext cx="5181600" cy="5181600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7345" y="1839595"/>
            <a:ext cx="3476625" cy="34766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76606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 Bonne journée!</a:t>
            </a:r>
            <a: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 </a:t>
            </a:r>
            <a:endParaRPr lang="fr-FR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9075" y="252730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80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Passez/Passe une bonne journée!</a:t>
            </a:r>
            <a:endParaRPr lang="fr-FR" altLang="en-US" sz="8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1"/>
          <p:cNvSpPr>
            <a:spLocks noGrp="1"/>
          </p:cNvSpPr>
          <p:nvPr/>
        </p:nvSpPr>
        <p:spPr>
          <a:xfrm>
            <a:off x="314960" y="2513965"/>
            <a:ext cx="1218247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 après-midi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Espace réservé du contenu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835900" y="2011680"/>
            <a:ext cx="3631565" cy="2570480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887855" y="1352550"/>
            <a:ext cx="4499610" cy="449961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re 1"/>
          <p:cNvSpPr>
            <a:spLocks noGrp="1"/>
          </p:cNvSpPr>
          <p:nvPr/>
        </p:nvSpPr>
        <p:spPr>
          <a:xfrm>
            <a:off x="623570" y="2562860"/>
            <a:ext cx="12182475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Bonne soirée!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42160" y="2766060"/>
            <a:ext cx="908494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Bonne nuit!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2"/>
          </p:nvPr>
        </p:nvGraphicFramePr>
        <p:xfrm>
          <a:off x="2174240" y="861695"/>
          <a:ext cx="7844790" cy="5570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3943350" imgH="2800350" progId="Paint.Picture">
                  <p:embed/>
                </p:oleObj>
              </mc:Choice>
              <mc:Fallback>
                <p:oleObj name="" r:id="rId1" imgW="3943350" imgH="2800350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74240" y="861695"/>
                        <a:ext cx="7844790" cy="5570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ça va?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8725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vas bien?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360" y="2884805"/>
            <a:ext cx="11263630" cy="1325880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allez-vous?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08038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vous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allez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355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Vous allez bien?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7845" y="2949575"/>
            <a:ext cx="1111631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tu vas?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165" y="30937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vas-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tu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7740" y="239712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Ca va la santé? La forme?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4602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En forme?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54317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ça va mon gars?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4460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Hey mec (meuf)? Ca roule?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41980" y="706120"/>
          <a:ext cx="5581015" cy="5155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4248150" imgH="3924300" progId="Paint.Picture">
                  <p:embed/>
                </p:oleObj>
              </mc:Choice>
              <mc:Fallback>
                <p:oleObj name="" r:id="rId1" imgW="4248150" imgH="39243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1980" y="706120"/>
                        <a:ext cx="5581015" cy="5155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367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merci!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760" y="264096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ça va bien! Et toi?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08788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 ça va bien, et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51079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Bien, merci! 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637280" y="1262380"/>
          <a:ext cx="4655820" cy="4570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095625" imgH="3038475" progId="Paint.Picture">
                  <p:embed/>
                </p:oleObj>
              </mc:Choice>
              <mc:Fallback>
                <p:oleObj name="" r:id="rId1" imgW="3095625" imgH="303847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637280" y="1262380"/>
                        <a:ext cx="4655820" cy="4570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006600"/>
            <a:ext cx="10856595" cy="3455035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Très bien merci!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7445" y="25431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 , ça va super! Et toi?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9495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Oui, très bien! Merci! Et vous-même?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465830" y="1033780"/>
          <a:ext cx="4461510" cy="481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600450" imgH="3886200" progId="Paint.Picture">
                  <p:embed/>
                </p:oleObj>
              </mc:Choice>
              <mc:Fallback>
                <p:oleObj name="" r:id="rId1" imgW="3600450" imgH="38862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65830" y="1033780"/>
                        <a:ext cx="4461510" cy="4815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77945" y="3001010"/>
            <a:ext cx="5753100" cy="8559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Et toi?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96820" y="2766060"/>
            <a:ext cx="10515600" cy="1325563"/>
          </a:xfrm>
        </p:spPr>
        <p:txBody>
          <a:bodyPr>
            <a:noAutofit/>
          </a:bodyPr>
          <a:p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Et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481705" y="525780"/>
          <a:ext cx="5228590" cy="5806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2676525" imgH="3914775" progId="Paint.Picture">
                  <p:embed/>
                </p:oleObj>
              </mc:Choice>
              <mc:Fallback>
                <p:oleObj name="" r:id="rId1" imgW="2676525" imgH="391477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81705" y="525780"/>
                        <a:ext cx="5228590" cy="5806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3145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Comment t'appelles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tu 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30935" y="303149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tu t'appelles?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760" y="259207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t'appelles comment?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Comment vous appelez-vous?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355" y="216979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Com</a:t>
            </a: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ment vous vous appelez?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543175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est votre prénom?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97915" y="254317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C'est quoi ton prénom?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5595" y="314515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je m'appelle</a:t>
            </a:r>
            <a:b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19755" y="891540"/>
          <a:ext cx="5273040" cy="550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3619500" imgH="3781425" progId="Paint.Picture">
                  <p:embed/>
                </p:oleObj>
              </mc:Choice>
              <mc:Fallback>
                <p:oleObj name="" r:id="rId1" imgW="3619500" imgH="378142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19755" y="891540"/>
                        <a:ext cx="5273040" cy="550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one de texte 5"/>
          <p:cNvSpPr txBox="1"/>
          <p:nvPr/>
        </p:nvSpPr>
        <p:spPr>
          <a:xfrm>
            <a:off x="9151620" y="1721485"/>
            <a:ext cx="1570990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20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Goudy Stout" panose="0202090407030B020401" charset="0"/>
                <a:cs typeface="Goudy Stout" panose="0202090407030B020401" charset="0"/>
              </a:rPr>
              <a:t>?</a:t>
            </a:r>
            <a:endParaRPr lang="fr-FR" altLang="en-US" sz="20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oudy Stout" panose="0202090407030B020401" charset="0"/>
              <a:cs typeface="Goudy Stout" panose="0202090407030B020401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fr-FR" altLang="en-US"/>
          </a:p>
        </p:txBody>
      </p:sp>
      <p:sp>
        <p:nvSpPr>
          <p:cNvPr id="4" name="Titre 3"/>
          <p:cNvSpPr/>
          <p:nvPr>
            <p:ph type="title"/>
          </p:nvPr>
        </p:nvSpPr>
        <p:spPr>
          <a:xfrm>
            <a:off x="838200" y="221869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as quel âge?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425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âge as-tu?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2040" y="242951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Quel âge avez-vous?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8375" y="25755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Vous avez quel âge?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76606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j'ai ... ans (âge)</a:t>
            </a:r>
            <a:endParaRPr lang="fr-FR" altLang="en-US" sz="96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36420" y="1217295"/>
            <a:ext cx="8519160" cy="4424045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1865" y="249428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viens d'où?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348230"/>
            <a:ext cx="10515600" cy="1325563"/>
          </a:xfrm>
        </p:spPr>
        <p:txBody>
          <a:bodyPr>
            <a:normAutofit fontScale="90000"/>
          </a:bodyPr>
          <a:p>
            <a:pPr algn="ctr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D'où viens-tu?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25880" y="228092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D'où venez 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78810" y="2882900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je suis </a:t>
            </a:r>
            <a:b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(brésilien.ne /français.e/belge/congolais/</a:t>
            </a:r>
            <a:b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québecois.e...)</a:t>
            </a:r>
            <a:endParaRPr lang="fr-FR" altLang="en-US" sz="40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327275" y="1130935"/>
            <a:ext cx="725614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4775" y="3145155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Où habitez-vous?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Tu habites où?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52500" y="2766060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Où habites-tu?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3035" y="2609215"/>
            <a:ext cx="10515600" cy="1325563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j'habite à...</a:t>
            </a:r>
            <a:endParaRPr lang="fr-FR" altLang="en-US" sz="96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  <a:sym typeface="+mn-ea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58515" y="713105"/>
            <a:ext cx="6400800" cy="574421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  <a:t>Que fais-tu dans la vie?</a:t>
            </a:r>
            <a:endParaRPr lang="fr-FR" altLang="en-US" sz="9600">
              <a:solidFill>
                <a:srgbClr val="00206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563"/>
          </a:xfrm>
        </p:spPr>
        <p:txBody>
          <a:bodyPr>
            <a:normAutofit fontScale="90000"/>
          </a:bodyPr>
          <a:p>
            <a:pPr algn="ctr"/>
            <a:r>
              <a:rPr lang="fr-FR" altLang="en-US" sz="9600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Que faites-vous dans la vie?</a:t>
            </a:r>
            <a:br>
              <a:rPr lang="fr-FR" altLang="en-US">
                <a:solidFill>
                  <a:srgbClr val="00206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endParaRPr lang="fr-FR" alt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90900" y="3258820"/>
            <a:ext cx="7557770" cy="1325880"/>
          </a:xfrm>
        </p:spPr>
        <p:txBody>
          <a:bodyPr>
            <a:normAutofit fontScale="90000"/>
          </a:bodyPr>
          <a:p>
            <a: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j'étudie</a:t>
            </a:r>
            <a:br>
              <a:rPr lang="fr-FR" altLang="en-US" sz="96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000">
                <a:solidFill>
                  <a:srgbClr val="00B050"/>
                </a:solidFill>
                <a:latin typeface="Gill Sans Ultra Bold" panose="020B0A02020104020203" charset="0"/>
                <a:cs typeface="Gill Sans Ultra Bold" panose="020B0A02020104020203" charset="0"/>
              </a:rPr>
              <a:t>(l'architecture, les mathématiques, la linguistique, les arts platsiues...)</a:t>
            </a:r>
            <a:endParaRPr lang="fr-FR" altLang="en-US" sz="4000">
              <a:solidFill>
                <a:srgbClr val="00B050"/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1213</Words>
  <Application>WPS Presentation</Application>
  <PresentationFormat>Widescreen</PresentationFormat>
  <Paragraphs>144</Paragraphs>
  <Slides>91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10</vt:i4>
      </vt:variant>
      <vt:variant>
        <vt:lpstr>幻灯片标题</vt:lpstr>
      </vt:variant>
      <vt:variant>
        <vt:i4>91</vt:i4>
      </vt:variant>
    </vt:vector>
  </HeadingPairs>
  <TitlesOfParts>
    <vt:vector size="113" baseType="lpstr">
      <vt:lpstr>Arial</vt:lpstr>
      <vt:lpstr>SimSun</vt:lpstr>
      <vt:lpstr>Wingdings</vt:lpstr>
      <vt:lpstr>Gill Sans Ultra Bold</vt:lpstr>
      <vt:lpstr>Microsoft YaHei</vt:lpstr>
      <vt:lpstr/>
      <vt:lpstr>Arial Unicode MS</vt:lpstr>
      <vt:lpstr>Calibri Light</vt:lpstr>
      <vt:lpstr>Calibri</vt:lpstr>
      <vt:lpstr>Goudy Stout</vt:lpstr>
      <vt:lpstr>Liberation Mono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Descobrindo a mobilidade em lingua francêsa - A1</vt:lpstr>
      <vt:lpstr>PowerPoint 演示文稿</vt:lpstr>
      <vt:lpstr>bonjour</vt:lpstr>
      <vt:lpstr>enchanté</vt:lpstr>
      <vt:lpstr>PowerPoint 演示文稿</vt:lpstr>
      <vt:lpstr>monsieur</vt:lpstr>
      <vt:lpstr>homme</vt:lpstr>
      <vt:lpstr>PowerPoint 演示文稿</vt:lpstr>
      <vt:lpstr>garçon</vt:lpstr>
      <vt:lpstr>le</vt:lpstr>
      <vt:lpstr>un</vt:lpstr>
      <vt:lpstr>PowerPoint 演示文稿</vt:lpstr>
      <vt:lpstr>madame</vt:lpstr>
      <vt:lpstr>femme</vt:lpstr>
      <vt:lpstr>PowerPoint 演示文稿</vt:lpstr>
      <vt:lpstr>fille</vt:lpstr>
      <vt:lpstr>la</vt:lpstr>
      <vt:lpstr>une</vt:lpstr>
      <vt:lpstr>PowerPoint 演示文稿</vt:lpstr>
      <vt:lpstr>(mademoiselle)</vt:lpstr>
      <vt:lpstr>PowerPoint 演示文稿</vt:lpstr>
      <vt:lpstr>salut </vt:lpstr>
      <vt:lpstr>coucou</vt:lpstr>
      <vt:lpstr>PowerPoint 演示文稿</vt:lpstr>
      <vt:lpstr>PowerPoint 演示文稿</vt:lpstr>
      <vt:lpstr>PowerPoint 演示文稿</vt:lpstr>
      <vt:lpstr>Au revoir! </vt:lpstr>
      <vt:lpstr>A plus! </vt:lpstr>
      <vt:lpstr>A plus tard!</vt:lpstr>
      <vt:lpstr>A bientôt!</vt:lpstr>
      <vt:lpstr>A tout à l'heure!</vt:lpstr>
      <vt:lpstr>PowerPoint 演示文稿</vt:lpstr>
      <vt:lpstr> Bonne journée! </vt:lpstr>
      <vt:lpstr>Passez/Passe une bonne journée!</vt:lpstr>
      <vt:lpstr>PowerPoint 演示文稿</vt:lpstr>
      <vt:lpstr>PowerPoint 演示文稿</vt:lpstr>
      <vt:lpstr>PowerPoint 演示文稿</vt:lpstr>
      <vt:lpstr>Bonne nuit!</vt:lpstr>
      <vt:lpstr>PowerPoint 演示文稿</vt:lpstr>
      <vt:lpstr>Comment ça va?</vt:lpstr>
      <vt:lpstr>Tu vas bien?</vt:lpstr>
      <vt:lpstr>Comment allez-vous?</vt:lpstr>
      <vt:lpstr>Comment vous allez? </vt:lpstr>
      <vt:lpstr>Vous allez bien?</vt:lpstr>
      <vt:lpstr>Comment tu vas?</vt:lpstr>
      <vt:lpstr>Comment vas-tu? </vt:lpstr>
      <vt:lpstr>Ca va la santé? La forme?</vt:lpstr>
      <vt:lpstr>En forme?</vt:lpstr>
      <vt:lpstr>Comment ça va mon gars?</vt:lpstr>
      <vt:lpstr>Hey mec (meuf)? Ca roule?</vt:lpstr>
      <vt:lpstr>PowerPoint 演示文稿</vt:lpstr>
      <vt:lpstr>Oui, merci!</vt:lpstr>
      <vt:lpstr>Oui, ça va bien! Et toi?</vt:lpstr>
      <vt:lpstr>Oui ça va bien, et vous?</vt:lpstr>
      <vt:lpstr>Bien, merci! </vt:lpstr>
      <vt:lpstr>PowerPoint 演示文稿</vt:lpstr>
      <vt:lpstr>Très bien merci! </vt:lpstr>
      <vt:lpstr>Oui , ça va super! Et toi?</vt:lpstr>
      <vt:lpstr>Oui, très bien! Merci! Et vous-même?</vt:lpstr>
      <vt:lpstr>PowerPoint 演示文稿</vt:lpstr>
      <vt:lpstr>Et toi? </vt:lpstr>
      <vt:lpstr>Et vous?</vt:lpstr>
      <vt:lpstr>PowerPoint 演示文稿</vt:lpstr>
      <vt:lpstr>Comment t'appelles tu ? </vt:lpstr>
      <vt:lpstr>Comment tu t'appelles?</vt:lpstr>
      <vt:lpstr>Tu t'appelles comment?</vt:lpstr>
      <vt:lpstr>Comment vous appelez-vous?</vt:lpstr>
      <vt:lpstr>Comment vous vous appelez?</vt:lpstr>
      <vt:lpstr>Quel est votre prénom?</vt:lpstr>
      <vt:lpstr>C'est quoi ton prénom?</vt:lpstr>
      <vt:lpstr>je m'appelle </vt:lpstr>
      <vt:lpstr>PowerPoint 演示文稿</vt:lpstr>
      <vt:lpstr>Tu as quel âge?</vt:lpstr>
      <vt:lpstr>Quel âge as-tu?</vt:lpstr>
      <vt:lpstr>Quel âge avez-vous?</vt:lpstr>
      <vt:lpstr>Vous avez quel âge?</vt:lpstr>
      <vt:lpstr>j'ai ... ans (âge)</vt:lpstr>
      <vt:lpstr>PowerPoint 演示文稿</vt:lpstr>
      <vt:lpstr>Tu viens d'où?</vt:lpstr>
      <vt:lpstr>D'où viens-tu?</vt:lpstr>
      <vt:lpstr>D'où venez vous?</vt:lpstr>
      <vt:lpstr>je suis  (brésilien.ne /français.e/belge/congolais/ québecois.e...)</vt:lpstr>
      <vt:lpstr>PowerPoint 演示文稿</vt:lpstr>
      <vt:lpstr>Où habitez-vous?</vt:lpstr>
      <vt:lpstr>Tu habites où?</vt:lpstr>
      <vt:lpstr>Où habites-tu?</vt:lpstr>
      <vt:lpstr>j'habite à...</vt:lpstr>
      <vt:lpstr>PowerPoint 演示文稿</vt:lpstr>
      <vt:lpstr>Que fais-tu dans la vie?</vt:lpstr>
      <vt:lpstr>Que faites-vous dans la vie? </vt:lpstr>
      <vt:lpstr>j'étudie (l'architecture, les mathématiques, la linguistique, les arts platsiues...)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Descobrindo a mobilidade em lingua francêsa - A1</dc:title>
  <dc:creator/>
  <cp:lastModifiedBy>Teddy Ber</cp:lastModifiedBy>
  <cp:revision>22</cp:revision>
  <dcterms:created xsi:type="dcterms:W3CDTF">2020-04-29T16:01:00Z</dcterms:created>
  <dcterms:modified xsi:type="dcterms:W3CDTF">2020-04-29T19:51:23Z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1036-11.2.0.8991</vt:lpwstr>
  </property>
</Properties>
</file>