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Lobster"/>
      <p:regular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Lobster-regular.fntdata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846658a643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846658a643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846658a643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846658a643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846658a643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846658a643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846658a643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846658a643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846658a643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846658a643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846658a643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846658a643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846658a643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846658a643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846658a643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846658a643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hyperlink" Target="https://web.whatsapp.com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gif"/><Relationship Id="rId4" Type="http://schemas.openxmlformats.org/officeDocument/2006/relationships/image" Target="../media/image7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hyperlink" Target="mailto:gabrielcardoso55@hot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6662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C7C4B"/>
                </a:solidFill>
                <a:latin typeface="Lobster"/>
                <a:ea typeface="Lobster"/>
                <a:cs typeface="Lobster"/>
                <a:sym typeface="Lobster"/>
              </a:rPr>
              <a:t>Web Whatsapp</a:t>
            </a:r>
            <a:endParaRPr>
              <a:solidFill>
                <a:srgbClr val="0C7C4B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6787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C7C4B"/>
                </a:solidFill>
                <a:latin typeface="Lobster"/>
                <a:ea typeface="Lobster"/>
                <a:cs typeface="Lobster"/>
                <a:sym typeface="Lobster"/>
              </a:rPr>
              <a:t>A brief guide</a:t>
            </a:r>
            <a:endParaRPr>
              <a:solidFill>
                <a:srgbClr val="0C7C4B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cxnSp>
        <p:nvCxnSpPr>
          <p:cNvPr id="56" name="Google Shape;56;p13"/>
          <p:cNvCxnSpPr/>
          <p:nvPr/>
        </p:nvCxnSpPr>
        <p:spPr>
          <a:xfrm>
            <a:off x="1225625" y="2701775"/>
            <a:ext cx="6839700" cy="18300"/>
          </a:xfrm>
          <a:prstGeom prst="straightConnector1">
            <a:avLst/>
          </a:prstGeom>
          <a:noFill/>
          <a:ln cap="flat" cmpd="sng" w="38100">
            <a:solidFill>
              <a:srgbClr val="0C7C4B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7" name="Google Shape;57;p13"/>
          <p:cNvSpPr txBox="1"/>
          <p:nvPr/>
        </p:nvSpPr>
        <p:spPr>
          <a:xfrm>
            <a:off x="7414500" y="4869750"/>
            <a:ext cx="3394200" cy="1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0C7C4B"/>
                </a:solidFill>
              </a:rPr>
              <a:t>Designed by Gabriel Cardoso</a:t>
            </a:r>
            <a:endParaRPr sz="900">
              <a:solidFill>
                <a:srgbClr val="0C7C4B"/>
              </a:solidFill>
            </a:endParaRPr>
          </a:p>
        </p:txBody>
      </p:sp>
      <p:pic>
        <p:nvPicPr>
          <p:cNvPr descr="WhatsApp – Logos, brands and logotypes"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5101" y="666275"/>
            <a:ext cx="933800" cy="93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5050" y="928378"/>
            <a:ext cx="5843102" cy="3286726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73400" y="928375"/>
            <a:ext cx="2280000" cy="6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C7C4B"/>
                </a:solidFill>
                <a:latin typeface="Lobster"/>
                <a:ea typeface="Lobster"/>
                <a:cs typeface="Lobster"/>
                <a:sym typeface="Lobster"/>
              </a:rPr>
              <a:t>Step 1</a:t>
            </a:r>
            <a:endParaRPr sz="4000">
              <a:solidFill>
                <a:srgbClr val="0C7C4B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-271000" y="1891775"/>
            <a:ext cx="3546300" cy="13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Droid Serif"/>
                <a:ea typeface="Droid Serif"/>
                <a:cs typeface="Droid Serif"/>
                <a:sym typeface="Droid Serif"/>
              </a:rPr>
              <a:t>Go to</a:t>
            </a:r>
            <a:endParaRPr sz="2000">
              <a:solidFill>
                <a:srgbClr val="FFFFFF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chemeClr val="hlink"/>
                </a:solidFill>
                <a:latin typeface="Droid Serif"/>
                <a:ea typeface="Droid Serif"/>
                <a:cs typeface="Droid Serif"/>
                <a:sym typeface="Droid Serif"/>
                <a:hlinkClick r:id="rId4"/>
              </a:rPr>
              <a:t>https://web.whatsapp.com/</a:t>
            </a:r>
            <a:endParaRPr sz="1600">
              <a:solidFill>
                <a:srgbClr val="FFFFFF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Droid Serif"/>
                <a:ea typeface="Droid Serif"/>
                <a:cs typeface="Droid Serif"/>
                <a:sym typeface="Droid Serif"/>
              </a:rPr>
              <a:t>on your computer.</a:t>
            </a:r>
            <a:endParaRPr sz="1600">
              <a:solidFill>
                <a:srgbClr val="FFFFFF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7414500" y="4869750"/>
            <a:ext cx="3394200" cy="1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0C7C4B"/>
                </a:solidFill>
              </a:rPr>
              <a:t>Designed by Gabriel Cardoso</a:t>
            </a:r>
            <a:endParaRPr sz="900">
              <a:solidFill>
                <a:srgbClr val="0C7C4B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/>
        </p:nvSpPr>
        <p:spPr>
          <a:xfrm>
            <a:off x="855100" y="782125"/>
            <a:ext cx="1653000" cy="13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C7C4B"/>
                </a:solidFill>
                <a:latin typeface="Lobster"/>
                <a:ea typeface="Lobster"/>
                <a:cs typeface="Lobster"/>
                <a:sym typeface="Lobster"/>
              </a:rPr>
              <a:t>Step 2</a:t>
            </a:r>
            <a:endParaRPr sz="4000">
              <a:solidFill>
                <a:srgbClr val="0C7C4B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679875" y="1637125"/>
            <a:ext cx="3737400" cy="5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Droid Serif"/>
                <a:ea typeface="Droid Serif"/>
                <a:cs typeface="Droid Serif"/>
                <a:sym typeface="Droid Serif"/>
              </a:rPr>
              <a:t>Open the app on your phone</a:t>
            </a:r>
            <a:endParaRPr sz="2000">
              <a:solidFill>
                <a:srgbClr val="FFFFFF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pic>
        <p:nvPicPr>
          <p:cNvPr descr="WhatsApp – Logos, brands and logotypes"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8651" y="2479425"/>
            <a:ext cx="933800" cy="93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7150" y="152400"/>
            <a:ext cx="2419350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5"/>
          <p:cNvSpPr txBox="1"/>
          <p:nvPr/>
        </p:nvSpPr>
        <p:spPr>
          <a:xfrm>
            <a:off x="7414500" y="4869750"/>
            <a:ext cx="3394200" cy="1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0C7C4B"/>
                </a:solidFill>
              </a:rPr>
              <a:t>Designed by Gabriel Cardoso</a:t>
            </a:r>
            <a:endParaRPr sz="900">
              <a:solidFill>
                <a:srgbClr val="0C7C4B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/>
        </p:nvSpPr>
        <p:spPr>
          <a:xfrm>
            <a:off x="6408225" y="676300"/>
            <a:ext cx="1653000" cy="13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C7C4B"/>
                </a:solidFill>
                <a:latin typeface="Lobster"/>
                <a:ea typeface="Lobster"/>
                <a:cs typeface="Lobster"/>
                <a:sym typeface="Lobster"/>
              </a:rPr>
              <a:t>Step 3</a:t>
            </a:r>
            <a:endParaRPr sz="4000">
              <a:solidFill>
                <a:srgbClr val="0C7C4B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81" name="Google Shape;81;p16"/>
          <p:cNvSpPr txBox="1"/>
          <p:nvPr/>
        </p:nvSpPr>
        <p:spPr>
          <a:xfrm>
            <a:off x="5366025" y="1637150"/>
            <a:ext cx="3737400" cy="5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Droid Serif"/>
                <a:ea typeface="Droid Serif"/>
                <a:cs typeface="Droid Serif"/>
                <a:sym typeface="Droid Serif"/>
              </a:rPr>
              <a:t>Click on this icon. </a:t>
            </a:r>
            <a:endParaRPr sz="2000">
              <a:solidFill>
                <a:srgbClr val="FFFFFF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pic>
        <p:nvPicPr>
          <p:cNvPr id="82" name="Google Shape;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1700" y="165250"/>
            <a:ext cx="2571750" cy="4813001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6"/>
          <p:cNvSpPr/>
          <p:nvPr/>
        </p:nvSpPr>
        <p:spPr>
          <a:xfrm>
            <a:off x="6431575" y="2483917"/>
            <a:ext cx="203700" cy="1773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6"/>
          <p:cNvSpPr/>
          <p:nvPr/>
        </p:nvSpPr>
        <p:spPr>
          <a:xfrm>
            <a:off x="6431575" y="2734042"/>
            <a:ext cx="203700" cy="1773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6"/>
          <p:cNvSpPr/>
          <p:nvPr/>
        </p:nvSpPr>
        <p:spPr>
          <a:xfrm>
            <a:off x="6431575" y="2984167"/>
            <a:ext cx="203700" cy="1773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6"/>
          <p:cNvSpPr/>
          <p:nvPr/>
        </p:nvSpPr>
        <p:spPr>
          <a:xfrm>
            <a:off x="3362950" y="344200"/>
            <a:ext cx="1058400" cy="332100"/>
          </a:xfrm>
          <a:prstGeom prst="leftArrow">
            <a:avLst>
              <a:gd fmla="val 50000" name="adj1"/>
              <a:gd fmla="val 85809" name="adj2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6"/>
          <p:cNvSpPr txBox="1"/>
          <p:nvPr/>
        </p:nvSpPr>
        <p:spPr>
          <a:xfrm>
            <a:off x="7414500" y="4869750"/>
            <a:ext cx="3394200" cy="1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0C7C4B"/>
                </a:solidFill>
              </a:rPr>
              <a:t>Designed by Gabriel Cardoso</a:t>
            </a:r>
            <a:endParaRPr sz="900">
              <a:solidFill>
                <a:srgbClr val="0C7C4B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/>
          <p:nvPr/>
        </p:nvSpPr>
        <p:spPr>
          <a:xfrm>
            <a:off x="317650" y="1018300"/>
            <a:ext cx="1653000" cy="13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C7C4B"/>
                </a:solidFill>
                <a:latin typeface="Lobster"/>
                <a:ea typeface="Lobster"/>
                <a:cs typeface="Lobster"/>
                <a:sym typeface="Lobster"/>
              </a:rPr>
              <a:t>Step 4</a:t>
            </a:r>
            <a:endParaRPr sz="4000">
              <a:solidFill>
                <a:srgbClr val="0C7C4B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93" name="Google Shape;93;p17"/>
          <p:cNvSpPr txBox="1"/>
          <p:nvPr/>
        </p:nvSpPr>
        <p:spPr>
          <a:xfrm>
            <a:off x="260700" y="1824450"/>
            <a:ext cx="5658900" cy="20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Droid Serif"/>
                <a:ea typeface="Droid Serif"/>
                <a:cs typeface="Droid Serif"/>
                <a:sym typeface="Droid Serif"/>
              </a:rPr>
              <a:t>You’ll find the option </a:t>
            </a:r>
            <a:r>
              <a:rPr lang="en" sz="2000">
                <a:solidFill>
                  <a:srgbClr val="0C7C4B"/>
                </a:solidFill>
                <a:latin typeface="Droid Serif"/>
                <a:ea typeface="Droid Serif"/>
                <a:cs typeface="Droid Serif"/>
                <a:sym typeface="Droid Serif"/>
              </a:rPr>
              <a:t>“Whatsapp Web”</a:t>
            </a:r>
            <a:r>
              <a:rPr lang="en" sz="2000">
                <a:solidFill>
                  <a:srgbClr val="FFFFFF"/>
                </a:solidFill>
                <a:latin typeface="Droid Serif"/>
                <a:ea typeface="Droid Serif"/>
                <a:cs typeface="Droid Serif"/>
                <a:sym typeface="Droid Serif"/>
              </a:rPr>
              <a:t>. </a:t>
            </a:r>
            <a:endParaRPr sz="2000">
              <a:solidFill>
                <a:srgbClr val="FFFFFF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Droid Serif"/>
                <a:ea typeface="Droid Serif"/>
                <a:cs typeface="Droid Serif"/>
                <a:sym typeface="Droid Serif"/>
              </a:rPr>
              <a:t>Click on it</a:t>
            </a:r>
            <a:endParaRPr sz="2000">
              <a:solidFill>
                <a:srgbClr val="FFFFFF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pic>
        <p:nvPicPr>
          <p:cNvPr id="94" name="Google Shape;9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7150" y="329600"/>
            <a:ext cx="2242150" cy="44843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7"/>
          <p:cNvSpPr txBox="1"/>
          <p:nvPr/>
        </p:nvSpPr>
        <p:spPr>
          <a:xfrm>
            <a:off x="7414500" y="4869750"/>
            <a:ext cx="3394200" cy="1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0C7C4B"/>
                </a:solidFill>
              </a:rPr>
              <a:t>Designed by Gabriel Cardoso</a:t>
            </a:r>
            <a:endParaRPr sz="900">
              <a:solidFill>
                <a:srgbClr val="0C7C4B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8"/>
          <p:cNvSpPr txBox="1"/>
          <p:nvPr/>
        </p:nvSpPr>
        <p:spPr>
          <a:xfrm>
            <a:off x="6766500" y="847325"/>
            <a:ext cx="1653000" cy="13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C7C4B"/>
                </a:solidFill>
                <a:latin typeface="Lobster"/>
                <a:ea typeface="Lobster"/>
                <a:cs typeface="Lobster"/>
                <a:sym typeface="Lobster"/>
              </a:rPr>
              <a:t>Step 5</a:t>
            </a:r>
            <a:endParaRPr sz="4000">
              <a:solidFill>
                <a:srgbClr val="0C7C4B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01" name="Google Shape;101;p18"/>
          <p:cNvSpPr txBox="1"/>
          <p:nvPr/>
        </p:nvSpPr>
        <p:spPr>
          <a:xfrm>
            <a:off x="3623550" y="1645325"/>
            <a:ext cx="5658900" cy="20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Droid Serif"/>
                <a:ea typeface="Droid Serif"/>
                <a:cs typeface="Droid Serif"/>
                <a:sym typeface="Droid Serif"/>
              </a:rPr>
              <a:t>Now point your camera to the QR code on the screen of your computer.</a:t>
            </a:r>
            <a:endParaRPr sz="2000">
              <a:solidFill>
                <a:srgbClr val="FFFFFF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Droid Serif"/>
                <a:ea typeface="Droid Serif"/>
                <a:cs typeface="Droid Serif"/>
                <a:sym typeface="Droid Serif"/>
              </a:rPr>
              <a:t>And...</a:t>
            </a:r>
            <a:endParaRPr sz="2000">
              <a:solidFill>
                <a:srgbClr val="FFFFFF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pic>
        <p:nvPicPr>
          <p:cNvPr id="102" name="Google Shape;10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9375" y="152400"/>
            <a:ext cx="2419350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8"/>
          <p:cNvSpPr/>
          <p:nvPr/>
        </p:nvSpPr>
        <p:spPr>
          <a:xfrm>
            <a:off x="3034902" y="3209324"/>
            <a:ext cx="659100" cy="122400"/>
          </a:xfrm>
          <a:prstGeom prst="leftArrow">
            <a:avLst>
              <a:gd fmla="val 21316" name="adj1"/>
              <a:gd fmla="val 204052" name="adj2"/>
            </a:avLst>
          </a:prstGeom>
          <a:solidFill>
            <a:srgbClr val="0C7C4B"/>
          </a:solidFill>
          <a:ln cap="flat" cmpd="sng" w="9525">
            <a:solidFill>
              <a:srgbClr val="0C7C4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8761D"/>
              </a:solidFill>
            </a:endParaRPr>
          </a:p>
        </p:txBody>
      </p:sp>
      <p:sp>
        <p:nvSpPr>
          <p:cNvPr id="104" name="Google Shape;104;p18"/>
          <p:cNvSpPr/>
          <p:nvPr/>
        </p:nvSpPr>
        <p:spPr>
          <a:xfrm rot="1230799">
            <a:off x="3034852" y="3728417"/>
            <a:ext cx="659199" cy="122367"/>
          </a:xfrm>
          <a:prstGeom prst="leftArrow">
            <a:avLst>
              <a:gd fmla="val 21316" name="adj1"/>
              <a:gd fmla="val 204052" name="adj2"/>
            </a:avLst>
          </a:prstGeom>
          <a:solidFill>
            <a:srgbClr val="0C7C4B"/>
          </a:solidFill>
          <a:ln cap="flat" cmpd="sng" w="9525">
            <a:solidFill>
              <a:srgbClr val="0C7C4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8761D"/>
              </a:solidFill>
            </a:endParaRPr>
          </a:p>
        </p:txBody>
      </p:sp>
      <p:sp>
        <p:nvSpPr>
          <p:cNvPr id="105" name="Google Shape;105;p18"/>
          <p:cNvSpPr/>
          <p:nvPr/>
        </p:nvSpPr>
        <p:spPr>
          <a:xfrm rot="-1719874">
            <a:off x="2956534" y="2722331"/>
            <a:ext cx="659188" cy="122443"/>
          </a:xfrm>
          <a:prstGeom prst="leftArrow">
            <a:avLst>
              <a:gd fmla="val 21316" name="adj1"/>
              <a:gd fmla="val 204052" name="adj2"/>
            </a:avLst>
          </a:prstGeom>
          <a:solidFill>
            <a:srgbClr val="0C7C4B"/>
          </a:solidFill>
          <a:ln cap="flat" cmpd="sng" w="9525">
            <a:solidFill>
              <a:srgbClr val="0C7C4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8761D"/>
              </a:solidFill>
            </a:endParaRPr>
          </a:p>
        </p:txBody>
      </p:sp>
      <p:sp>
        <p:nvSpPr>
          <p:cNvPr id="106" name="Google Shape;106;p18"/>
          <p:cNvSpPr txBox="1"/>
          <p:nvPr/>
        </p:nvSpPr>
        <p:spPr>
          <a:xfrm>
            <a:off x="4116700" y="4263800"/>
            <a:ext cx="4711800" cy="7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C7C4B"/>
                </a:solidFill>
              </a:rPr>
              <a:t>P.S: </a:t>
            </a:r>
            <a:r>
              <a:rPr lang="en" sz="1700">
                <a:solidFill>
                  <a:srgbClr val="0C7C4B"/>
                </a:solidFill>
              </a:rPr>
              <a:t>The app will need to access your phone’s camera at this point, you just have to authorize.</a:t>
            </a:r>
            <a:endParaRPr sz="1700">
              <a:solidFill>
                <a:srgbClr val="0C7C4B"/>
              </a:solidFill>
            </a:endParaRPr>
          </a:p>
        </p:txBody>
      </p:sp>
      <p:sp>
        <p:nvSpPr>
          <p:cNvPr id="107" name="Google Shape;107;p18"/>
          <p:cNvSpPr txBox="1"/>
          <p:nvPr/>
        </p:nvSpPr>
        <p:spPr>
          <a:xfrm>
            <a:off x="7414500" y="4869750"/>
            <a:ext cx="3394200" cy="1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0C7C4B"/>
                </a:solidFill>
              </a:rPr>
              <a:t>Designed by Gabriel Cardoso</a:t>
            </a:r>
            <a:endParaRPr sz="900">
              <a:solidFill>
                <a:srgbClr val="0C7C4B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9"/>
          <p:cNvSpPr txBox="1"/>
          <p:nvPr/>
        </p:nvSpPr>
        <p:spPr>
          <a:xfrm>
            <a:off x="6766500" y="847325"/>
            <a:ext cx="1653000" cy="13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113" name="Google Shape;11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9"/>
          <p:cNvSpPr txBox="1"/>
          <p:nvPr/>
        </p:nvSpPr>
        <p:spPr>
          <a:xfrm>
            <a:off x="1221450" y="1155850"/>
            <a:ext cx="2006400" cy="20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0C7C4B"/>
                </a:solidFill>
                <a:latin typeface="Droid Serif"/>
                <a:ea typeface="Droid Serif"/>
                <a:cs typeface="Droid Serif"/>
                <a:sym typeface="Droid Serif"/>
              </a:rPr>
              <a:t>You’re in!</a:t>
            </a:r>
            <a:endParaRPr b="1" sz="2100">
              <a:solidFill>
                <a:srgbClr val="0C7C4B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0C7C4B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0C7C4B"/>
                </a:solidFill>
                <a:latin typeface="Droid Serif"/>
                <a:ea typeface="Droid Serif"/>
                <a:cs typeface="Droid Serif"/>
                <a:sym typeface="Droid Serif"/>
              </a:rPr>
              <a:t>Now all you gotta do is look for me in your contact list, and write me your amazing journals. </a:t>
            </a:r>
            <a:endParaRPr b="1" sz="1500">
              <a:solidFill>
                <a:srgbClr val="0C7C4B"/>
              </a:solidFill>
              <a:latin typeface="Droid Serif"/>
              <a:ea typeface="Droid Serif"/>
              <a:cs typeface="Droid Serif"/>
              <a:sym typeface="Droid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C7C4B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115" name="Google Shape;115;p19"/>
          <p:cNvSpPr txBox="1"/>
          <p:nvPr/>
        </p:nvSpPr>
        <p:spPr>
          <a:xfrm>
            <a:off x="7414500" y="4869750"/>
            <a:ext cx="3394200" cy="1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0C7C4B"/>
                </a:solidFill>
              </a:rPr>
              <a:t>Designed by Gabriel Cardoso</a:t>
            </a:r>
            <a:endParaRPr sz="900">
              <a:solidFill>
                <a:srgbClr val="0C7C4B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ig time rush television GIF" id="120" name="Google Shape;12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90925" y="2513175"/>
            <a:ext cx="3122175" cy="2400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ext Chat GIF by Iliza" id="121" name="Google Shape;12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0050" y="147275"/>
            <a:ext cx="3804900" cy="214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0"/>
          <p:cNvSpPr txBox="1"/>
          <p:nvPr/>
        </p:nvSpPr>
        <p:spPr>
          <a:xfrm>
            <a:off x="4315200" y="224950"/>
            <a:ext cx="4375500" cy="110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C7C4B"/>
                </a:solidFill>
              </a:rPr>
              <a:t>*you texting me journals*</a:t>
            </a:r>
            <a:endParaRPr>
              <a:solidFill>
                <a:srgbClr val="0C7C4B"/>
              </a:solidFill>
            </a:endParaRPr>
          </a:p>
        </p:txBody>
      </p:sp>
      <p:sp>
        <p:nvSpPr>
          <p:cNvPr id="123" name="Google Shape;123;p20"/>
          <p:cNvSpPr txBox="1"/>
          <p:nvPr/>
        </p:nvSpPr>
        <p:spPr>
          <a:xfrm>
            <a:off x="3761925" y="3996288"/>
            <a:ext cx="2252400" cy="16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C7C4B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C7C4B"/>
                </a:solidFill>
              </a:rPr>
              <a:t>*me receiving them*</a:t>
            </a:r>
            <a:endParaRPr>
              <a:solidFill>
                <a:srgbClr val="0C7C4B"/>
              </a:solidFill>
            </a:endParaRPr>
          </a:p>
        </p:txBody>
      </p:sp>
      <p:sp>
        <p:nvSpPr>
          <p:cNvPr id="124" name="Google Shape;124;p20"/>
          <p:cNvSpPr/>
          <p:nvPr/>
        </p:nvSpPr>
        <p:spPr>
          <a:xfrm>
            <a:off x="5074625" y="4160250"/>
            <a:ext cx="353700" cy="120900"/>
          </a:xfrm>
          <a:prstGeom prst="rightArrow">
            <a:avLst>
              <a:gd fmla="val 50000" name="adj1"/>
              <a:gd fmla="val 142853" name="adj2"/>
            </a:avLst>
          </a:prstGeom>
          <a:solidFill>
            <a:srgbClr val="0C7C4B"/>
          </a:solidFill>
          <a:ln cap="flat" cmpd="sng" w="9525">
            <a:solidFill>
              <a:srgbClr val="0C7C4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0"/>
          <p:cNvSpPr/>
          <p:nvPr/>
        </p:nvSpPr>
        <p:spPr>
          <a:xfrm rot="10800000">
            <a:off x="4465025" y="578850"/>
            <a:ext cx="353700" cy="120900"/>
          </a:xfrm>
          <a:prstGeom prst="rightArrow">
            <a:avLst>
              <a:gd fmla="val 50000" name="adj1"/>
              <a:gd fmla="val 142853" name="adj2"/>
            </a:avLst>
          </a:prstGeom>
          <a:solidFill>
            <a:srgbClr val="0C7C4B"/>
          </a:solidFill>
          <a:ln cap="flat" cmpd="sng" w="9525">
            <a:solidFill>
              <a:srgbClr val="0C7C4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0"/>
          <p:cNvSpPr txBox="1"/>
          <p:nvPr/>
        </p:nvSpPr>
        <p:spPr>
          <a:xfrm>
            <a:off x="7414500" y="4869750"/>
            <a:ext cx="3394200" cy="1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0C7C4B"/>
                </a:solidFill>
              </a:rPr>
              <a:t>Designed by Gabriel Cardoso</a:t>
            </a:r>
            <a:endParaRPr sz="900">
              <a:solidFill>
                <a:srgbClr val="0C7C4B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 txBox="1"/>
          <p:nvPr/>
        </p:nvSpPr>
        <p:spPr>
          <a:xfrm>
            <a:off x="405825" y="354375"/>
            <a:ext cx="4375500" cy="8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0C7C4B"/>
                </a:solidFill>
                <a:latin typeface="Lobster"/>
                <a:ea typeface="Lobster"/>
                <a:cs typeface="Lobster"/>
                <a:sym typeface="Lobster"/>
              </a:rPr>
              <a:t>Hope this helps. </a:t>
            </a:r>
            <a:endParaRPr sz="4300">
              <a:solidFill>
                <a:srgbClr val="0C7C4B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32" name="Google Shape;132;p21"/>
          <p:cNvSpPr txBox="1"/>
          <p:nvPr/>
        </p:nvSpPr>
        <p:spPr>
          <a:xfrm>
            <a:off x="4572000" y="4421825"/>
            <a:ext cx="4375500" cy="8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0C7C4B"/>
                </a:solidFill>
                <a:latin typeface="Lobster"/>
                <a:ea typeface="Lobster"/>
                <a:cs typeface="Lobster"/>
                <a:sym typeface="Lobster"/>
              </a:rPr>
              <a:t>Can’t wait to read your journals!</a:t>
            </a:r>
            <a:endParaRPr sz="2600">
              <a:solidFill>
                <a:srgbClr val="0C7C4B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33" name="Google Shape;133;p21"/>
          <p:cNvSpPr txBox="1"/>
          <p:nvPr/>
        </p:nvSpPr>
        <p:spPr>
          <a:xfrm>
            <a:off x="981925" y="1251925"/>
            <a:ext cx="6765900" cy="27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0C7C4B"/>
                </a:solidFill>
                <a:latin typeface="Lobster"/>
                <a:ea typeface="Lobster"/>
                <a:cs typeface="Lobster"/>
                <a:sym typeface="Lobster"/>
              </a:rPr>
              <a:t>If you need anything, just let me know.</a:t>
            </a:r>
            <a:endParaRPr sz="2700">
              <a:solidFill>
                <a:srgbClr val="0C7C4B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rgbClr val="0C7C4B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0C7C4B"/>
                </a:solidFill>
                <a:latin typeface="Lobster"/>
                <a:ea typeface="Lobster"/>
                <a:cs typeface="Lobster"/>
                <a:sym typeface="Lobster"/>
              </a:rPr>
              <a:t>Email me at </a:t>
            </a:r>
            <a:r>
              <a:rPr lang="en" sz="2100" u="sng">
                <a:solidFill>
                  <a:srgbClr val="0C7C4B"/>
                </a:solidFill>
                <a:latin typeface="Lobster"/>
                <a:ea typeface="Lobster"/>
                <a:cs typeface="Lobster"/>
                <a:sym typeface="Lobster"/>
                <a:hlinkClick r:id="rId3"/>
              </a:rPr>
              <a:t>gabrielcardoso55@hotmail.com</a:t>
            </a:r>
            <a:endParaRPr sz="2100">
              <a:solidFill>
                <a:srgbClr val="0C7C4B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0C7C4B"/>
                </a:solidFill>
                <a:latin typeface="Lobster"/>
                <a:ea typeface="Lobster"/>
                <a:cs typeface="Lobster"/>
                <a:sym typeface="Lobster"/>
              </a:rPr>
              <a:t>or</a:t>
            </a:r>
            <a:endParaRPr sz="2100">
              <a:solidFill>
                <a:srgbClr val="0C7C4B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0C7C4B"/>
                </a:solidFill>
                <a:latin typeface="Lobster"/>
                <a:ea typeface="Lobster"/>
                <a:cs typeface="Lobster"/>
                <a:sym typeface="Lobster"/>
              </a:rPr>
              <a:t>                   text me (31) 99372-3439</a:t>
            </a:r>
            <a:endParaRPr sz="2100">
              <a:solidFill>
                <a:srgbClr val="0C7C4B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34" name="Google Shape;134;p21"/>
          <p:cNvSpPr txBox="1"/>
          <p:nvPr/>
        </p:nvSpPr>
        <p:spPr>
          <a:xfrm>
            <a:off x="2811450" y="3288625"/>
            <a:ext cx="3521100" cy="14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C7C4B"/>
                </a:solidFill>
                <a:latin typeface="Lobster"/>
                <a:ea typeface="Lobster"/>
                <a:cs typeface="Lobster"/>
                <a:sym typeface="Lobster"/>
              </a:rPr>
              <a:t>My metaphorical door is always open.</a:t>
            </a:r>
            <a:endParaRPr sz="1600">
              <a:solidFill>
                <a:srgbClr val="0C7C4B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35" name="Google Shape;135;p21"/>
          <p:cNvSpPr txBox="1"/>
          <p:nvPr/>
        </p:nvSpPr>
        <p:spPr>
          <a:xfrm>
            <a:off x="7414500" y="4869750"/>
            <a:ext cx="3394200" cy="1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0C7C4B"/>
                </a:solidFill>
              </a:rPr>
              <a:t>Designed by Gabriel Cardoso</a:t>
            </a:r>
            <a:endParaRPr sz="900">
              <a:solidFill>
                <a:srgbClr val="0C7C4B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