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Work Sans"/>
      <p:regular r:id="rId16"/>
      <p:bold r:id="rId17"/>
      <p:italic r:id="rId18"/>
      <p:boldItalic r:id="rId19"/>
    </p:embeddedFont>
    <p:embeddedFont>
      <p:font typeface="Work Sans Regular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WorkSansRegular-regular.fntdata"/><Relationship Id="rId11" Type="http://schemas.openxmlformats.org/officeDocument/2006/relationships/slide" Target="slides/slide6.xml"/><Relationship Id="rId22" Type="http://schemas.openxmlformats.org/officeDocument/2006/relationships/font" Target="fonts/WorkSansRegular-italic.fntdata"/><Relationship Id="rId10" Type="http://schemas.openxmlformats.org/officeDocument/2006/relationships/slide" Target="slides/slide5.xml"/><Relationship Id="rId21" Type="http://schemas.openxmlformats.org/officeDocument/2006/relationships/font" Target="fonts/WorkSansRegular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WorkSansRegular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WorkSans-bold.fntdata"/><Relationship Id="rId16" Type="http://schemas.openxmlformats.org/officeDocument/2006/relationships/font" Target="fonts/Work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WorkSans-boldItalic.fntdata"/><Relationship Id="rId6" Type="http://schemas.openxmlformats.org/officeDocument/2006/relationships/slide" Target="slides/slide1.xml"/><Relationship Id="rId18" Type="http://schemas.openxmlformats.org/officeDocument/2006/relationships/font" Target="fonts/Work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62da06ec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62da06ec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2da06ecdb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2da06ecdb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2da06ecd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62da06ecd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2da06ecdb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2da06ecdb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2da06ecdb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2da06ecdb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2da06ecdb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2da06ecdb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2da06ecdb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2da06ecdb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2da06ecdb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2da06ecdb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2da06ecdb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2da06ecdb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1048725" y="3058625"/>
            <a:ext cx="4914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1012800" y="2497750"/>
            <a:ext cx="4950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1012800" y="3678252"/>
            <a:ext cx="4950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804525" y="854775"/>
            <a:ext cx="5152200" cy="35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200"/>
              <a:buChar char="▪"/>
              <a:defRPr i="1" sz="3200"/>
            </a:lvl1pPr>
            <a:lvl2pPr indent="-431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□"/>
              <a:defRPr i="1" sz="3200"/>
            </a:lvl2pPr>
            <a:lvl3pPr indent="-431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□"/>
              <a:defRPr i="1" sz="3200"/>
            </a:lvl3pPr>
            <a:lvl4pPr indent="-431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□"/>
              <a:defRPr i="1" sz="3200"/>
            </a:lvl4pPr>
            <a:lvl5pPr indent="-431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i="1" sz="3200"/>
            </a:lvl5pPr>
            <a:lvl6pPr indent="-431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i="1" sz="3200"/>
            </a:lvl6pPr>
            <a:lvl7pPr indent="-431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 i="1" sz="3200"/>
            </a:lvl7pPr>
            <a:lvl8pPr indent="-431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i="1" sz="3200"/>
            </a:lvl8pPr>
            <a:lvl9pPr indent="-431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i="1" sz="3200"/>
            </a:lvl9pPr>
          </a:lstStyle>
          <a:p/>
        </p:txBody>
      </p:sp>
      <p:sp>
        <p:nvSpPr>
          <p:cNvPr id="19" name="Google Shape;19;p4"/>
          <p:cNvSpPr/>
          <p:nvPr/>
        </p:nvSpPr>
        <p:spPr>
          <a:xfrm>
            <a:off x="617750" y="603375"/>
            <a:ext cx="948000" cy="94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809196" y="854775"/>
            <a:ext cx="565108" cy="4452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FFFFFF"/>
                </a:solidFill>
                <a:latin typeface="Arial"/>
              </a:rPr>
              <a:t>“</a:t>
            </a:r>
          </a:p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5"/>
          <p:cNvSpPr txBox="1"/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69150" y="2312925"/>
            <a:ext cx="7405800" cy="200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□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□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□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6"/>
          <p:cNvSpPr txBox="1"/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869150" y="2312925"/>
            <a:ext cx="3594600" cy="21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p6"/>
          <p:cNvSpPr txBox="1"/>
          <p:nvPr>
            <p:ph idx="2" type="body"/>
          </p:nvPr>
        </p:nvSpPr>
        <p:spPr>
          <a:xfrm>
            <a:off x="4680228" y="2312925"/>
            <a:ext cx="3594600" cy="21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▪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□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869150" y="2312925"/>
            <a:ext cx="2366400" cy="20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3356739" y="2312925"/>
            <a:ext cx="2366400" cy="20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8" name="Google Shape;38;p7"/>
          <p:cNvSpPr txBox="1"/>
          <p:nvPr>
            <p:ph idx="3" type="body"/>
          </p:nvPr>
        </p:nvSpPr>
        <p:spPr>
          <a:xfrm>
            <a:off x="5844329" y="2312925"/>
            <a:ext cx="2366400" cy="20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▪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8"/>
          <p:cNvSpPr txBox="1"/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idx="1" type="body"/>
          </p:nvPr>
        </p:nvSpPr>
        <p:spPr>
          <a:xfrm>
            <a:off x="840425" y="3949100"/>
            <a:ext cx="74631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0"/>
              </a:spcAft>
              <a:buSzPts val="1800"/>
              <a:buFont typeface="Work Sans"/>
              <a:buNone/>
              <a:defRPr b="1" sz="1800">
                <a:latin typeface="Work Sans"/>
                <a:ea typeface="Work Sans"/>
                <a:cs typeface="Work Sans"/>
                <a:sym typeface="Work Sans"/>
              </a:defRPr>
            </a:lvl1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reverse">
  <p:cSld name="BLANK_1">
    <p:bg>
      <p:bgPr>
        <a:solidFill>
          <a:srgbClr val="000000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198600" y="198600"/>
            <a:ext cx="8746800" cy="4760700"/>
          </a:xfrm>
          <a:prstGeom prst="frame">
            <a:avLst>
              <a:gd fmla="val 4126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b="1" sz="4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b="1" sz="4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b="1" sz="4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b="1" sz="4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b="1" sz="4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b="1" sz="4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b="1" sz="4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b="1" sz="4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Work Sans"/>
              <a:buNone/>
              <a:defRPr b="1" sz="4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69150" y="2312925"/>
            <a:ext cx="7405800" cy="20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▪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□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□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□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○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■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●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○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 Regular"/>
              <a:buChar char="■"/>
              <a:defRPr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159499" y="439327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b="1" sz="13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rtl="0" algn="r">
              <a:buNone/>
              <a:defRPr b="1" sz="13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rtl="0" algn="r">
              <a:buNone/>
              <a:defRPr b="1" sz="13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rtl="0" algn="r">
              <a:buNone/>
              <a:defRPr b="1" sz="13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rtl="0" algn="r">
              <a:buNone/>
              <a:defRPr b="1" sz="13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rtl="0" algn="r">
              <a:buNone/>
              <a:defRPr b="1" sz="13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rtl="0" algn="r">
              <a:buNone/>
              <a:defRPr b="1" sz="13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rtl="0" algn="r">
              <a:buNone/>
              <a:defRPr b="1" sz="13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rtl="0" algn="r">
              <a:buNone/>
              <a:defRPr b="1" sz="13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4294967295" type="ctrTitle"/>
          </p:nvPr>
        </p:nvSpPr>
        <p:spPr>
          <a:xfrm>
            <a:off x="2115525" y="2144225"/>
            <a:ext cx="4914000" cy="1159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Dicas de Pronúncia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59" name="Google Shape;59;p12"/>
          <p:cNvGrpSpPr/>
          <p:nvPr/>
        </p:nvGrpSpPr>
        <p:grpSpPr>
          <a:xfrm>
            <a:off x="448514" y="358572"/>
            <a:ext cx="1950020" cy="1423182"/>
            <a:chOff x="9598025" y="882650"/>
            <a:chExt cx="2266938" cy="1754200"/>
          </a:xfrm>
        </p:grpSpPr>
        <p:sp>
          <p:nvSpPr>
            <p:cNvPr id="60" name="Google Shape;60;p12"/>
            <p:cNvSpPr/>
            <p:nvPr/>
          </p:nvSpPr>
          <p:spPr>
            <a:xfrm>
              <a:off x="10239375" y="1881188"/>
              <a:ext cx="139800" cy="90600"/>
            </a:xfrm>
            <a:custGeom>
              <a:rect b="b" l="l" r="r" t="t"/>
              <a:pathLst>
                <a:path extrusionOk="0" h="120000" w="120000">
                  <a:moveTo>
                    <a:pt x="106153" y="28235"/>
                  </a:moveTo>
                  <a:cubicBezTo>
                    <a:pt x="50769" y="28235"/>
                    <a:pt x="50769" y="28235"/>
                    <a:pt x="50769" y="28235"/>
                  </a:cubicBezTo>
                  <a:cubicBezTo>
                    <a:pt x="110769" y="91764"/>
                    <a:pt x="110769" y="91764"/>
                    <a:pt x="110769" y="91764"/>
                  </a:cubicBezTo>
                  <a:cubicBezTo>
                    <a:pt x="115384" y="91764"/>
                    <a:pt x="120000" y="105882"/>
                    <a:pt x="115384" y="112941"/>
                  </a:cubicBezTo>
                  <a:cubicBezTo>
                    <a:pt x="110769" y="120000"/>
                    <a:pt x="106153" y="120000"/>
                    <a:pt x="101538" y="120000"/>
                  </a:cubicBezTo>
                  <a:cubicBezTo>
                    <a:pt x="4615" y="28235"/>
                    <a:pt x="4615" y="28235"/>
                    <a:pt x="4615" y="28235"/>
                  </a:cubicBezTo>
                  <a:cubicBezTo>
                    <a:pt x="4615" y="28235"/>
                    <a:pt x="0" y="14117"/>
                    <a:pt x="0" y="7058"/>
                  </a:cubicBezTo>
                  <a:cubicBezTo>
                    <a:pt x="4615" y="0"/>
                    <a:pt x="9230" y="0"/>
                    <a:pt x="13846" y="0"/>
                  </a:cubicBezTo>
                  <a:cubicBezTo>
                    <a:pt x="106153" y="0"/>
                    <a:pt x="106153" y="0"/>
                    <a:pt x="106153" y="0"/>
                  </a:cubicBezTo>
                  <a:cubicBezTo>
                    <a:pt x="110769" y="0"/>
                    <a:pt x="115384" y="7058"/>
                    <a:pt x="115384" y="14117"/>
                  </a:cubicBezTo>
                  <a:cubicBezTo>
                    <a:pt x="115384" y="21176"/>
                    <a:pt x="110769" y="28235"/>
                    <a:pt x="106153" y="28235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12"/>
            <p:cNvSpPr/>
            <p:nvPr/>
          </p:nvSpPr>
          <p:spPr>
            <a:xfrm>
              <a:off x="9598025" y="882650"/>
              <a:ext cx="995400" cy="1546200"/>
            </a:xfrm>
            <a:custGeom>
              <a:rect b="b" l="l" r="r" t="t"/>
              <a:pathLst>
                <a:path extrusionOk="0" h="120000" w="120000">
                  <a:moveTo>
                    <a:pt x="119354" y="70000"/>
                  </a:moveTo>
                  <a:cubicBezTo>
                    <a:pt x="119354" y="69583"/>
                    <a:pt x="120000" y="69166"/>
                    <a:pt x="119354" y="69166"/>
                  </a:cubicBezTo>
                  <a:cubicBezTo>
                    <a:pt x="119354" y="68750"/>
                    <a:pt x="119354" y="68333"/>
                    <a:pt x="118709" y="68333"/>
                  </a:cubicBezTo>
                  <a:cubicBezTo>
                    <a:pt x="107096" y="65833"/>
                    <a:pt x="107096" y="65833"/>
                    <a:pt x="107096" y="65833"/>
                  </a:cubicBezTo>
                  <a:cubicBezTo>
                    <a:pt x="109677" y="60833"/>
                    <a:pt x="109677" y="60833"/>
                    <a:pt x="109677" y="60833"/>
                  </a:cubicBezTo>
                  <a:cubicBezTo>
                    <a:pt x="110322" y="60833"/>
                    <a:pt x="110322" y="60416"/>
                    <a:pt x="109677" y="60416"/>
                  </a:cubicBezTo>
                  <a:cubicBezTo>
                    <a:pt x="109677" y="60000"/>
                    <a:pt x="109032" y="60000"/>
                    <a:pt x="109032" y="59583"/>
                  </a:cubicBezTo>
                  <a:cubicBezTo>
                    <a:pt x="81290" y="55416"/>
                    <a:pt x="81290" y="55416"/>
                    <a:pt x="81290" y="55416"/>
                  </a:cubicBezTo>
                  <a:cubicBezTo>
                    <a:pt x="101935" y="48333"/>
                    <a:pt x="101935" y="48333"/>
                    <a:pt x="101935" y="48333"/>
                  </a:cubicBezTo>
                  <a:cubicBezTo>
                    <a:pt x="101935" y="48333"/>
                    <a:pt x="102580" y="47916"/>
                    <a:pt x="102580" y="47500"/>
                  </a:cubicBezTo>
                  <a:cubicBezTo>
                    <a:pt x="102580" y="47500"/>
                    <a:pt x="103225" y="43333"/>
                    <a:pt x="98064" y="39166"/>
                  </a:cubicBezTo>
                  <a:cubicBezTo>
                    <a:pt x="92903" y="35833"/>
                    <a:pt x="85161" y="33750"/>
                    <a:pt x="73548" y="33750"/>
                  </a:cubicBezTo>
                  <a:cubicBezTo>
                    <a:pt x="73548" y="25416"/>
                    <a:pt x="73548" y="25416"/>
                    <a:pt x="73548" y="25416"/>
                  </a:cubicBezTo>
                  <a:cubicBezTo>
                    <a:pt x="100000" y="0"/>
                    <a:pt x="100000" y="0"/>
                    <a:pt x="100000" y="0"/>
                  </a:cubicBezTo>
                  <a:cubicBezTo>
                    <a:pt x="96129" y="0"/>
                    <a:pt x="96129" y="0"/>
                    <a:pt x="96129" y="0"/>
                  </a:cubicBezTo>
                  <a:cubicBezTo>
                    <a:pt x="70967" y="24166"/>
                    <a:pt x="70967" y="24166"/>
                    <a:pt x="70967" y="24166"/>
                  </a:cubicBezTo>
                  <a:cubicBezTo>
                    <a:pt x="70322" y="24583"/>
                    <a:pt x="70322" y="24583"/>
                    <a:pt x="70322" y="25000"/>
                  </a:cubicBezTo>
                  <a:cubicBezTo>
                    <a:pt x="70322" y="34583"/>
                    <a:pt x="70322" y="34583"/>
                    <a:pt x="70322" y="34583"/>
                  </a:cubicBezTo>
                  <a:cubicBezTo>
                    <a:pt x="70322" y="35416"/>
                    <a:pt x="70967" y="35833"/>
                    <a:pt x="72258" y="35833"/>
                  </a:cubicBezTo>
                  <a:cubicBezTo>
                    <a:pt x="83225" y="35833"/>
                    <a:pt x="90967" y="37500"/>
                    <a:pt x="95483" y="40416"/>
                  </a:cubicBezTo>
                  <a:cubicBezTo>
                    <a:pt x="99354" y="42916"/>
                    <a:pt x="99354" y="45833"/>
                    <a:pt x="99354" y="47083"/>
                  </a:cubicBezTo>
                  <a:cubicBezTo>
                    <a:pt x="76129" y="54583"/>
                    <a:pt x="76129" y="54583"/>
                    <a:pt x="76129" y="54583"/>
                  </a:cubicBezTo>
                  <a:cubicBezTo>
                    <a:pt x="76129" y="55000"/>
                    <a:pt x="75483" y="55416"/>
                    <a:pt x="75483" y="55833"/>
                  </a:cubicBezTo>
                  <a:cubicBezTo>
                    <a:pt x="75483" y="56250"/>
                    <a:pt x="76129" y="56250"/>
                    <a:pt x="76774" y="56666"/>
                  </a:cubicBezTo>
                  <a:cubicBezTo>
                    <a:pt x="106451" y="61250"/>
                    <a:pt x="106451" y="61250"/>
                    <a:pt x="106451" y="61250"/>
                  </a:cubicBezTo>
                  <a:cubicBezTo>
                    <a:pt x="103870" y="66250"/>
                    <a:pt x="103870" y="66250"/>
                    <a:pt x="103870" y="66250"/>
                  </a:cubicBezTo>
                  <a:cubicBezTo>
                    <a:pt x="103870" y="66666"/>
                    <a:pt x="103870" y="66666"/>
                    <a:pt x="103870" y="67083"/>
                  </a:cubicBezTo>
                  <a:cubicBezTo>
                    <a:pt x="104516" y="67500"/>
                    <a:pt x="104516" y="67500"/>
                    <a:pt x="105161" y="67500"/>
                  </a:cubicBezTo>
                  <a:cubicBezTo>
                    <a:pt x="115483" y="70000"/>
                    <a:pt x="115483" y="70000"/>
                    <a:pt x="115483" y="70000"/>
                  </a:cubicBezTo>
                  <a:cubicBezTo>
                    <a:pt x="101935" y="81666"/>
                    <a:pt x="101935" y="81666"/>
                    <a:pt x="101935" y="81666"/>
                  </a:cubicBezTo>
                  <a:cubicBezTo>
                    <a:pt x="101935" y="82083"/>
                    <a:pt x="101935" y="82083"/>
                    <a:pt x="101935" y="82500"/>
                  </a:cubicBezTo>
                  <a:cubicBezTo>
                    <a:pt x="101935" y="96666"/>
                    <a:pt x="97419" y="102083"/>
                    <a:pt x="97419" y="102083"/>
                  </a:cubicBezTo>
                  <a:cubicBezTo>
                    <a:pt x="96774" y="102500"/>
                    <a:pt x="96774" y="102916"/>
                    <a:pt x="96774" y="102916"/>
                  </a:cubicBezTo>
                  <a:cubicBezTo>
                    <a:pt x="97419" y="103333"/>
                    <a:pt x="97419" y="103333"/>
                    <a:pt x="98064" y="103750"/>
                  </a:cubicBezTo>
                  <a:cubicBezTo>
                    <a:pt x="111612" y="105833"/>
                    <a:pt x="113548" y="112916"/>
                    <a:pt x="114193" y="116666"/>
                  </a:cubicBezTo>
                  <a:cubicBezTo>
                    <a:pt x="105806" y="112083"/>
                    <a:pt x="101935" y="112083"/>
                    <a:pt x="89677" y="111666"/>
                  </a:cubicBezTo>
                  <a:cubicBezTo>
                    <a:pt x="82580" y="111666"/>
                    <a:pt x="73548" y="111666"/>
                    <a:pt x="60000" y="110833"/>
                  </a:cubicBezTo>
                  <a:cubicBezTo>
                    <a:pt x="40000" y="109166"/>
                    <a:pt x="25806" y="104166"/>
                    <a:pt x="18709" y="95833"/>
                  </a:cubicBezTo>
                  <a:cubicBezTo>
                    <a:pt x="13548" y="89583"/>
                    <a:pt x="14193" y="83333"/>
                    <a:pt x="14193" y="83333"/>
                  </a:cubicBezTo>
                  <a:cubicBezTo>
                    <a:pt x="14193" y="83333"/>
                    <a:pt x="14193" y="83333"/>
                    <a:pt x="14193" y="83333"/>
                  </a:cubicBezTo>
                  <a:cubicBezTo>
                    <a:pt x="14193" y="83333"/>
                    <a:pt x="14193" y="78333"/>
                    <a:pt x="14193" y="69583"/>
                  </a:cubicBezTo>
                  <a:cubicBezTo>
                    <a:pt x="14193" y="53750"/>
                    <a:pt x="26451" y="49166"/>
                    <a:pt x="27096" y="49166"/>
                  </a:cubicBezTo>
                  <a:cubicBezTo>
                    <a:pt x="27096" y="49166"/>
                    <a:pt x="27741" y="48750"/>
                    <a:pt x="27741" y="48333"/>
                  </a:cubicBezTo>
                  <a:cubicBezTo>
                    <a:pt x="27741" y="32500"/>
                    <a:pt x="27741" y="32500"/>
                    <a:pt x="27741" y="32500"/>
                  </a:cubicBezTo>
                  <a:cubicBezTo>
                    <a:pt x="27741" y="32083"/>
                    <a:pt x="27741" y="32083"/>
                    <a:pt x="27096" y="31666"/>
                  </a:cubicBezTo>
                  <a:cubicBezTo>
                    <a:pt x="21935" y="28333"/>
                    <a:pt x="21935" y="28333"/>
                    <a:pt x="21935" y="28333"/>
                  </a:cubicBezTo>
                  <a:cubicBezTo>
                    <a:pt x="10322" y="20833"/>
                    <a:pt x="3225" y="10833"/>
                    <a:pt x="32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5" y="11250"/>
                    <a:pt x="7096" y="21666"/>
                    <a:pt x="19354" y="29583"/>
                  </a:cubicBezTo>
                  <a:cubicBezTo>
                    <a:pt x="24516" y="32916"/>
                    <a:pt x="24516" y="32916"/>
                    <a:pt x="24516" y="32916"/>
                  </a:cubicBezTo>
                  <a:cubicBezTo>
                    <a:pt x="24516" y="47916"/>
                    <a:pt x="24516" y="47916"/>
                    <a:pt x="24516" y="47916"/>
                  </a:cubicBezTo>
                  <a:cubicBezTo>
                    <a:pt x="21290" y="49166"/>
                    <a:pt x="10967" y="54583"/>
                    <a:pt x="10967" y="69583"/>
                  </a:cubicBezTo>
                  <a:cubicBezTo>
                    <a:pt x="10967" y="77916"/>
                    <a:pt x="10967" y="82916"/>
                    <a:pt x="10967" y="83333"/>
                  </a:cubicBezTo>
                  <a:cubicBezTo>
                    <a:pt x="10967" y="84583"/>
                    <a:pt x="9677" y="109166"/>
                    <a:pt x="60000" y="112500"/>
                  </a:cubicBezTo>
                  <a:cubicBezTo>
                    <a:pt x="73548" y="113333"/>
                    <a:pt x="82580" y="113750"/>
                    <a:pt x="89677" y="113750"/>
                  </a:cubicBezTo>
                  <a:cubicBezTo>
                    <a:pt x="103225" y="114166"/>
                    <a:pt x="105161" y="114166"/>
                    <a:pt x="114193" y="119583"/>
                  </a:cubicBezTo>
                  <a:cubicBezTo>
                    <a:pt x="114838" y="119583"/>
                    <a:pt x="115483" y="120000"/>
                    <a:pt x="116129" y="119583"/>
                  </a:cubicBezTo>
                  <a:cubicBezTo>
                    <a:pt x="116774" y="119583"/>
                    <a:pt x="116774" y="119166"/>
                    <a:pt x="116774" y="118750"/>
                  </a:cubicBezTo>
                  <a:cubicBezTo>
                    <a:pt x="116774" y="118750"/>
                    <a:pt x="118709" y="105833"/>
                    <a:pt x="100645" y="102083"/>
                  </a:cubicBezTo>
                  <a:cubicBezTo>
                    <a:pt x="101935" y="99583"/>
                    <a:pt x="104516" y="93750"/>
                    <a:pt x="105161" y="82500"/>
                  </a:cubicBezTo>
                  <a:lnTo>
                    <a:pt x="119354" y="70000"/>
                  </a:ln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12"/>
            <p:cNvSpPr/>
            <p:nvPr/>
          </p:nvSpPr>
          <p:spPr>
            <a:xfrm>
              <a:off x="10672763" y="1581150"/>
              <a:ext cx="1192200" cy="1055700"/>
            </a:xfrm>
            <a:custGeom>
              <a:rect b="b" l="l" r="r" t="t"/>
              <a:pathLst>
                <a:path extrusionOk="0" h="120000" w="120000">
                  <a:moveTo>
                    <a:pt x="59730" y="120000"/>
                  </a:moveTo>
                  <a:cubicBezTo>
                    <a:pt x="26905" y="120000"/>
                    <a:pt x="0" y="95025"/>
                    <a:pt x="0" y="64568"/>
                  </a:cubicBezTo>
                  <a:cubicBezTo>
                    <a:pt x="0" y="49949"/>
                    <a:pt x="5919" y="35939"/>
                    <a:pt x="17219" y="25583"/>
                  </a:cubicBezTo>
                  <a:cubicBezTo>
                    <a:pt x="2152" y="2436"/>
                    <a:pt x="2152" y="2436"/>
                    <a:pt x="2152" y="2436"/>
                  </a:cubicBezTo>
                  <a:cubicBezTo>
                    <a:pt x="1614" y="1827"/>
                    <a:pt x="1614" y="1218"/>
                    <a:pt x="2152" y="609"/>
                  </a:cubicBezTo>
                  <a:cubicBezTo>
                    <a:pt x="2152" y="609"/>
                    <a:pt x="2690" y="0"/>
                    <a:pt x="2690" y="0"/>
                  </a:cubicBezTo>
                  <a:cubicBezTo>
                    <a:pt x="3228" y="0"/>
                    <a:pt x="3228" y="0"/>
                    <a:pt x="3228" y="0"/>
                  </a:cubicBezTo>
                  <a:cubicBezTo>
                    <a:pt x="39282" y="12182"/>
                    <a:pt x="39282" y="12182"/>
                    <a:pt x="39282" y="12182"/>
                  </a:cubicBezTo>
                  <a:cubicBezTo>
                    <a:pt x="45739" y="9746"/>
                    <a:pt x="52735" y="9137"/>
                    <a:pt x="59730" y="9137"/>
                  </a:cubicBezTo>
                  <a:cubicBezTo>
                    <a:pt x="93094" y="9137"/>
                    <a:pt x="119999" y="34111"/>
                    <a:pt x="119999" y="64568"/>
                  </a:cubicBezTo>
                  <a:cubicBezTo>
                    <a:pt x="119999" y="95025"/>
                    <a:pt x="93094" y="120000"/>
                    <a:pt x="59730" y="120000"/>
                  </a:cubicBezTo>
                  <a:close/>
                  <a:moveTo>
                    <a:pt x="59730" y="11573"/>
                  </a:moveTo>
                  <a:cubicBezTo>
                    <a:pt x="52735" y="11573"/>
                    <a:pt x="46278" y="12791"/>
                    <a:pt x="39820" y="15228"/>
                  </a:cubicBezTo>
                  <a:cubicBezTo>
                    <a:pt x="39282" y="15228"/>
                    <a:pt x="39282" y="15228"/>
                    <a:pt x="38744" y="15228"/>
                  </a:cubicBezTo>
                  <a:cubicBezTo>
                    <a:pt x="6457" y="4263"/>
                    <a:pt x="6457" y="4263"/>
                    <a:pt x="6457" y="4263"/>
                  </a:cubicBezTo>
                  <a:cubicBezTo>
                    <a:pt x="19910" y="24974"/>
                    <a:pt x="19910" y="24974"/>
                    <a:pt x="19910" y="24974"/>
                  </a:cubicBezTo>
                  <a:cubicBezTo>
                    <a:pt x="19910" y="25583"/>
                    <a:pt x="19910" y="26192"/>
                    <a:pt x="19372" y="26802"/>
                  </a:cubicBezTo>
                  <a:cubicBezTo>
                    <a:pt x="8609" y="37157"/>
                    <a:pt x="2152" y="50558"/>
                    <a:pt x="2152" y="64568"/>
                  </a:cubicBezTo>
                  <a:cubicBezTo>
                    <a:pt x="2152" y="93807"/>
                    <a:pt x="27982" y="117563"/>
                    <a:pt x="59730" y="117563"/>
                  </a:cubicBezTo>
                  <a:cubicBezTo>
                    <a:pt x="91479" y="117563"/>
                    <a:pt x="117309" y="93807"/>
                    <a:pt x="117309" y="64568"/>
                  </a:cubicBezTo>
                  <a:cubicBezTo>
                    <a:pt x="117309" y="35329"/>
                    <a:pt x="91479" y="11573"/>
                    <a:pt x="59730" y="11573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12"/>
            <p:cNvSpPr/>
            <p:nvPr/>
          </p:nvSpPr>
          <p:spPr>
            <a:xfrm>
              <a:off x="10914063" y="1881188"/>
              <a:ext cx="679500" cy="531900"/>
            </a:xfrm>
            <a:custGeom>
              <a:rect b="b" l="l" r="r" t="t"/>
              <a:pathLst>
                <a:path extrusionOk="0" h="120000" w="120000">
                  <a:moveTo>
                    <a:pt x="92598" y="86060"/>
                  </a:moveTo>
                  <a:cubicBezTo>
                    <a:pt x="90708" y="84848"/>
                    <a:pt x="87874" y="84848"/>
                    <a:pt x="85984" y="86060"/>
                  </a:cubicBezTo>
                  <a:cubicBezTo>
                    <a:pt x="79370" y="76363"/>
                    <a:pt x="79370" y="76363"/>
                    <a:pt x="79370" y="76363"/>
                  </a:cubicBezTo>
                  <a:cubicBezTo>
                    <a:pt x="80314" y="73939"/>
                    <a:pt x="82204" y="71515"/>
                    <a:pt x="83149" y="69090"/>
                  </a:cubicBezTo>
                  <a:cubicBezTo>
                    <a:pt x="85039" y="64242"/>
                    <a:pt x="85984" y="59393"/>
                    <a:pt x="85039" y="54545"/>
                  </a:cubicBezTo>
                  <a:cubicBezTo>
                    <a:pt x="104881" y="47272"/>
                    <a:pt x="104881" y="47272"/>
                    <a:pt x="104881" y="47272"/>
                  </a:cubicBezTo>
                  <a:cubicBezTo>
                    <a:pt x="105826" y="48484"/>
                    <a:pt x="106771" y="49696"/>
                    <a:pt x="107716" y="50909"/>
                  </a:cubicBezTo>
                  <a:cubicBezTo>
                    <a:pt x="111496" y="53333"/>
                    <a:pt x="116220" y="50909"/>
                    <a:pt x="118110" y="46060"/>
                  </a:cubicBezTo>
                  <a:cubicBezTo>
                    <a:pt x="120000" y="41212"/>
                    <a:pt x="119055" y="35151"/>
                    <a:pt x="115275" y="32727"/>
                  </a:cubicBezTo>
                  <a:cubicBezTo>
                    <a:pt x="111496" y="30303"/>
                    <a:pt x="106771" y="31515"/>
                    <a:pt x="104881" y="36363"/>
                  </a:cubicBezTo>
                  <a:cubicBezTo>
                    <a:pt x="103937" y="38787"/>
                    <a:pt x="103937" y="40000"/>
                    <a:pt x="103937" y="41212"/>
                  </a:cubicBezTo>
                  <a:cubicBezTo>
                    <a:pt x="84094" y="49696"/>
                    <a:pt x="84094" y="49696"/>
                    <a:pt x="84094" y="49696"/>
                  </a:cubicBezTo>
                  <a:cubicBezTo>
                    <a:pt x="82204" y="44848"/>
                    <a:pt x="79370" y="41212"/>
                    <a:pt x="76535" y="38787"/>
                  </a:cubicBezTo>
                  <a:cubicBezTo>
                    <a:pt x="70866" y="35151"/>
                    <a:pt x="64251" y="36363"/>
                    <a:pt x="58582" y="40000"/>
                  </a:cubicBezTo>
                  <a:cubicBezTo>
                    <a:pt x="44409" y="16969"/>
                    <a:pt x="44409" y="16969"/>
                    <a:pt x="44409" y="16969"/>
                  </a:cubicBezTo>
                  <a:cubicBezTo>
                    <a:pt x="45354" y="16969"/>
                    <a:pt x="45354" y="16969"/>
                    <a:pt x="45354" y="15757"/>
                  </a:cubicBezTo>
                  <a:cubicBezTo>
                    <a:pt x="47244" y="10909"/>
                    <a:pt x="46299" y="4848"/>
                    <a:pt x="42519" y="2424"/>
                  </a:cubicBezTo>
                  <a:cubicBezTo>
                    <a:pt x="37795" y="0"/>
                    <a:pt x="33070" y="1212"/>
                    <a:pt x="31181" y="6060"/>
                  </a:cubicBezTo>
                  <a:cubicBezTo>
                    <a:pt x="29291" y="10909"/>
                    <a:pt x="31181" y="18181"/>
                    <a:pt x="34960" y="20606"/>
                  </a:cubicBezTo>
                  <a:cubicBezTo>
                    <a:pt x="36850" y="21818"/>
                    <a:pt x="38740" y="21818"/>
                    <a:pt x="41574" y="20606"/>
                  </a:cubicBezTo>
                  <a:cubicBezTo>
                    <a:pt x="55748" y="43636"/>
                    <a:pt x="55748" y="43636"/>
                    <a:pt x="55748" y="43636"/>
                  </a:cubicBezTo>
                  <a:cubicBezTo>
                    <a:pt x="54803" y="44848"/>
                    <a:pt x="53858" y="46060"/>
                    <a:pt x="52913" y="48484"/>
                  </a:cubicBezTo>
                  <a:cubicBezTo>
                    <a:pt x="51023" y="53333"/>
                    <a:pt x="50078" y="58181"/>
                    <a:pt x="51023" y="63030"/>
                  </a:cubicBezTo>
                  <a:cubicBezTo>
                    <a:pt x="16062" y="76363"/>
                    <a:pt x="16062" y="76363"/>
                    <a:pt x="16062" y="76363"/>
                  </a:cubicBezTo>
                  <a:cubicBezTo>
                    <a:pt x="15118" y="75151"/>
                    <a:pt x="14173" y="73939"/>
                    <a:pt x="13228" y="72727"/>
                  </a:cubicBezTo>
                  <a:cubicBezTo>
                    <a:pt x="9448" y="70303"/>
                    <a:pt x="4724" y="72727"/>
                    <a:pt x="1889" y="77575"/>
                  </a:cubicBezTo>
                  <a:cubicBezTo>
                    <a:pt x="0" y="82424"/>
                    <a:pt x="1889" y="88484"/>
                    <a:pt x="5669" y="90909"/>
                  </a:cubicBezTo>
                  <a:cubicBezTo>
                    <a:pt x="9448" y="93333"/>
                    <a:pt x="14173" y="92121"/>
                    <a:pt x="16062" y="87272"/>
                  </a:cubicBezTo>
                  <a:cubicBezTo>
                    <a:pt x="17007" y="84848"/>
                    <a:pt x="17007" y="83636"/>
                    <a:pt x="17007" y="82424"/>
                  </a:cubicBezTo>
                  <a:cubicBezTo>
                    <a:pt x="51968" y="67878"/>
                    <a:pt x="51968" y="67878"/>
                    <a:pt x="51968" y="67878"/>
                  </a:cubicBezTo>
                  <a:cubicBezTo>
                    <a:pt x="53858" y="71515"/>
                    <a:pt x="55748" y="75151"/>
                    <a:pt x="57637" y="76363"/>
                  </a:cubicBezTo>
                  <a:cubicBezTo>
                    <a:pt x="49133" y="98181"/>
                    <a:pt x="49133" y="98181"/>
                    <a:pt x="49133" y="98181"/>
                  </a:cubicBezTo>
                  <a:cubicBezTo>
                    <a:pt x="46299" y="96969"/>
                    <a:pt x="42519" y="99393"/>
                    <a:pt x="40629" y="103030"/>
                  </a:cubicBezTo>
                  <a:cubicBezTo>
                    <a:pt x="38740" y="107878"/>
                    <a:pt x="39685" y="113939"/>
                    <a:pt x="44409" y="117575"/>
                  </a:cubicBezTo>
                  <a:cubicBezTo>
                    <a:pt x="48188" y="119999"/>
                    <a:pt x="52913" y="117575"/>
                    <a:pt x="54803" y="112727"/>
                  </a:cubicBezTo>
                  <a:cubicBezTo>
                    <a:pt x="56692" y="109090"/>
                    <a:pt x="55748" y="104242"/>
                    <a:pt x="52913" y="100606"/>
                  </a:cubicBezTo>
                  <a:cubicBezTo>
                    <a:pt x="62362" y="80000"/>
                    <a:pt x="62362" y="80000"/>
                    <a:pt x="62362" y="80000"/>
                  </a:cubicBezTo>
                  <a:cubicBezTo>
                    <a:pt x="66141" y="81212"/>
                    <a:pt x="70866" y="81212"/>
                    <a:pt x="75590" y="78787"/>
                  </a:cubicBezTo>
                  <a:cubicBezTo>
                    <a:pt x="82204" y="89696"/>
                    <a:pt x="82204" y="89696"/>
                    <a:pt x="82204" y="89696"/>
                  </a:cubicBezTo>
                  <a:cubicBezTo>
                    <a:pt x="82204" y="89696"/>
                    <a:pt x="82204" y="90909"/>
                    <a:pt x="82204" y="90909"/>
                  </a:cubicBezTo>
                  <a:cubicBezTo>
                    <a:pt x="80314" y="95757"/>
                    <a:pt x="82204" y="101818"/>
                    <a:pt x="85984" y="104242"/>
                  </a:cubicBezTo>
                  <a:cubicBezTo>
                    <a:pt x="89763" y="106666"/>
                    <a:pt x="94488" y="105454"/>
                    <a:pt x="96377" y="99393"/>
                  </a:cubicBezTo>
                  <a:cubicBezTo>
                    <a:pt x="98267" y="94545"/>
                    <a:pt x="96377" y="88484"/>
                    <a:pt x="92598" y="86060"/>
                  </a:cubicBezTo>
                  <a:close/>
                  <a:moveTo>
                    <a:pt x="36850" y="15757"/>
                  </a:moveTo>
                  <a:cubicBezTo>
                    <a:pt x="34960" y="14545"/>
                    <a:pt x="34015" y="10909"/>
                    <a:pt x="34960" y="9696"/>
                  </a:cubicBezTo>
                  <a:cubicBezTo>
                    <a:pt x="35905" y="7272"/>
                    <a:pt x="38740" y="6060"/>
                    <a:pt x="39685" y="7272"/>
                  </a:cubicBezTo>
                  <a:cubicBezTo>
                    <a:pt x="41574" y="8484"/>
                    <a:pt x="42519" y="10909"/>
                    <a:pt x="41574" y="13333"/>
                  </a:cubicBezTo>
                  <a:cubicBezTo>
                    <a:pt x="40629" y="15757"/>
                    <a:pt x="38740" y="15757"/>
                    <a:pt x="36850" y="15757"/>
                  </a:cubicBezTo>
                  <a:close/>
                  <a:moveTo>
                    <a:pt x="113385" y="37575"/>
                  </a:moveTo>
                  <a:cubicBezTo>
                    <a:pt x="114330" y="38787"/>
                    <a:pt x="115275" y="41212"/>
                    <a:pt x="114330" y="43636"/>
                  </a:cubicBezTo>
                  <a:cubicBezTo>
                    <a:pt x="113385" y="46060"/>
                    <a:pt x="111496" y="47272"/>
                    <a:pt x="109606" y="46060"/>
                  </a:cubicBezTo>
                  <a:cubicBezTo>
                    <a:pt x="107716" y="44848"/>
                    <a:pt x="107716" y="41212"/>
                    <a:pt x="108661" y="40000"/>
                  </a:cubicBezTo>
                  <a:cubicBezTo>
                    <a:pt x="109606" y="37575"/>
                    <a:pt x="111496" y="36363"/>
                    <a:pt x="113385" y="37575"/>
                  </a:cubicBezTo>
                  <a:close/>
                  <a:moveTo>
                    <a:pt x="7559" y="86060"/>
                  </a:moveTo>
                  <a:cubicBezTo>
                    <a:pt x="5669" y="84848"/>
                    <a:pt x="5669" y="82424"/>
                    <a:pt x="6614" y="80000"/>
                  </a:cubicBezTo>
                  <a:cubicBezTo>
                    <a:pt x="6614" y="77575"/>
                    <a:pt x="9448" y="76363"/>
                    <a:pt x="10393" y="77575"/>
                  </a:cubicBezTo>
                  <a:cubicBezTo>
                    <a:pt x="12283" y="78787"/>
                    <a:pt x="13228" y="82424"/>
                    <a:pt x="12283" y="83636"/>
                  </a:cubicBezTo>
                  <a:cubicBezTo>
                    <a:pt x="11338" y="86060"/>
                    <a:pt x="9448" y="87272"/>
                    <a:pt x="7559" y="86060"/>
                  </a:cubicBezTo>
                  <a:close/>
                  <a:moveTo>
                    <a:pt x="51023" y="110303"/>
                  </a:moveTo>
                  <a:cubicBezTo>
                    <a:pt x="50078" y="112727"/>
                    <a:pt x="48188" y="112727"/>
                    <a:pt x="46299" y="111515"/>
                  </a:cubicBezTo>
                  <a:cubicBezTo>
                    <a:pt x="44409" y="110303"/>
                    <a:pt x="43464" y="107878"/>
                    <a:pt x="44409" y="105454"/>
                  </a:cubicBezTo>
                  <a:cubicBezTo>
                    <a:pt x="45354" y="104242"/>
                    <a:pt x="47244" y="103030"/>
                    <a:pt x="49133" y="104242"/>
                  </a:cubicBezTo>
                  <a:cubicBezTo>
                    <a:pt x="51023" y="105454"/>
                    <a:pt x="51968" y="107878"/>
                    <a:pt x="51023" y="110303"/>
                  </a:cubicBezTo>
                  <a:close/>
                  <a:moveTo>
                    <a:pt x="62362" y="73939"/>
                  </a:moveTo>
                  <a:cubicBezTo>
                    <a:pt x="55748" y="69090"/>
                    <a:pt x="52913" y="59393"/>
                    <a:pt x="56692" y="50909"/>
                  </a:cubicBezTo>
                  <a:cubicBezTo>
                    <a:pt x="59527" y="42424"/>
                    <a:pt x="68031" y="40000"/>
                    <a:pt x="73700" y="43636"/>
                  </a:cubicBezTo>
                  <a:cubicBezTo>
                    <a:pt x="80314" y="48484"/>
                    <a:pt x="83149" y="58181"/>
                    <a:pt x="79370" y="66666"/>
                  </a:cubicBezTo>
                  <a:cubicBezTo>
                    <a:pt x="75590" y="75151"/>
                    <a:pt x="68031" y="77575"/>
                    <a:pt x="62362" y="73939"/>
                  </a:cubicBezTo>
                  <a:close/>
                  <a:moveTo>
                    <a:pt x="87874" y="99393"/>
                  </a:moveTo>
                  <a:cubicBezTo>
                    <a:pt x="85984" y="98181"/>
                    <a:pt x="85039" y="95757"/>
                    <a:pt x="85984" y="93333"/>
                  </a:cubicBezTo>
                  <a:cubicBezTo>
                    <a:pt x="86929" y="90909"/>
                    <a:pt x="88818" y="89696"/>
                    <a:pt x="90708" y="90909"/>
                  </a:cubicBezTo>
                  <a:cubicBezTo>
                    <a:pt x="92598" y="92121"/>
                    <a:pt x="93543" y="94545"/>
                    <a:pt x="92598" y="96969"/>
                  </a:cubicBezTo>
                  <a:cubicBezTo>
                    <a:pt x="91653" y="99393"/>
                    <a:pt x="89763" y="100606"/>
                    <a:pt x="87874" y="99393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" name="Google Shape;64;p12"/>
          <p:cNvGrpSpPr/>
          <p:nvPr/>
        </p:nvGrpSpPr>
        <p:grpSpPr>
          <a:xfrm>
            <a:off x="7851177" y="3640797"/>
            <a:ext cx="867261" cy="1155275"/>
            <a:chOff x="5365558" y="1958752"/>
            <a:chExt cx="668100" cy="955800"/>
          </a:xfrm>
        </p:grpSpPr>
        <p:sp>
          <p:nvSpPr>
            <p:cNvPr id="65" name="Google Shape;65;p12"/>
            <p:cNvSpPr/>
            <p:nvPr/>
          </p:nvSpPr>
          <p:spPr>
            <a:xfrm>
              <a:off x="5491328" y="2227397"/>
              <a:ext cx="88500" cy="75600"/>
            </a:xfrm>
            <a:custGeom>
              <a:rect b="b" l="l" r="r" t="t"/>
              <a:pathLst>
                <a:path extrusionOk="0" h="120000" w="120000">
                  <a:moveTo>
                    <a:pt x="110769" y="70909"/>
                  </a:moveTo>
                  <a:cubicBezTo>
                    <a:pt x="18461" y="0"/>
                    <a:pt x="18461" y="0"/>
                    <a:pt x="18461" y="0"/>
                  </a:cubicBezTo>
                  <a:cubicBezTo>
                    <a:pt x="13846" y="0"/>
                    <a:pt x="4615" y="0"/>
                    <a:pt x="4615" y="5454"/>
                  </a:cubicBezTo>
                  <a:cubicBezTo>
                    <a:pt x="0" y="10909"/>
                    <a:pt x="0" y="21818"/>
                    <a:pt x="9230" y="21818"/>
                  </a:cubicBezTo>
                  <a:cubicBezTo>
                    <a:pt x="78461" y="76363"/>
                    <a:pt x="78461" y="76363"/>
                    <a:pt x="78461" y="76363"/>
                  </a:cubicBezTo>
                  <a:cubicBezTo>
                    <a:pt x="9230" y="92727"/>
                    <a:pt x="9230" y="92727"/>
                    <a:pt x="9230" y="92727"/>
                  </a:cubicBezTo>
                  <a:cubicBezTo>
                    <a:pt x="4615" y="98181"/>
                    <a:pt x="0" y="103636"/>
                    <a:pt x="0" y="109090"/>
                  </a:cubicBezTo>
                  <a:cubicBezTo>
                    <a:pt x="4615" y="114545"/>
                    <a:pt x="9230" y="120000"/>
                    <a:pt x="13846" y="120000"/>
                  </a:cubicBezTo>
                  <a:cubicBezTo>
                    <a:pt x="13846" y="120000"/>
                    <a:pt x="13846" y="120000"/>
                    <a:pt x="13846" y="120000"/>
                  </a:cubicBezTo>
                  <a:cubicBezTo>
                    <a:pt x="110769" y="92727"/>
                    <a:pt x="110769" y="92727"/>
                    <a:pt x="110769" y="92727"/>
                  </a:cubicBezTo>
                  <a:cubicBezTo>
                    <a:pt x="115384" y="92727"/>
                    <a:pt x="115384" y="87272"/>
                    <a:pt x="115384" y="81818"/>
                  </a:cubicBezTo>
                  <a:cubicBezTo>
                    <a:pt x="120000" y="76363"/>
                    <a:pt x="115384" y="76363"/>
                    <a:pt x="110769" y="70909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2"/>
            <p:cNvSpPr/>
            <p:nvPr/>
          </p:nvSpPr>
          <p:spPr>
            <a:xfrm>
              <a:off x="5365558" y="1958752"/>
              <a:ext cx="668100" cy="955800"/>
            </a:xfrm>
            <a:custGeom>
              <a:rect b="b" l="l" r="r" t="t"/>
              <a:pathLst>
                <a:path extrusionOk="0" h="120000" w="120000">
                  <a:moveTo>
                    <a:pt x="15228" y="70889"/>
                  </a:moveTo>
                  <a:cubicBezTo>
                    <a:pt x="14619" y="71316"/>
                    <a:pt x="14619" y="71316"/>
                    <a:pt x="14619" y="71743"/>
                  </a:cubicBezTo>
                  <a:cubicBezTo>
                    <a:pt x="14619" y="72170"/>
                    <a:pt x="15837" y="82846"/>
                    <a:pt x="42030" y="83274"/>
                  </a:cubicBezTo>
                  <a:cubicBezTo>
                    <a:pt x="42030" y="94804"/>
                    <a:pt x="42030" y="94804"/>
                    <a:pt x="42030" y="94804"/>
                  </a:cubicBezTo>
                  <a:cubicBezTo>
                    <a:pt x="20101" y="120000"/>
                    <a:pt x="20101" y="120000"/>
                    <a:pt x="20101" y="120000"/>
                  </a:cubicBezTo>
                  <a:cubicBezTo>
                    <a:pt x="23147" y="120000"/>
                    <a:pt x="23147" y="120000"/>
                    <a:pt x="23147" y="120000"/>
                  </a:cubicBezTo>
                  <a:cubicBezTo>
                    <a:pt x="44467" y="95658"/>
                    <a:pt x="44467" y="95658"/>
                    <a:pt x="44467" y="95658"/>
                  </a:cubicBezTo>
                  <a:cubicBezTo>
                    <a:pt x="44467" y="95231"/>
                    <a:pt x="44467" y="95231"/>
                    <a:pt x="44467" y="94804"/>
                  </a:cubicBezTo>
                  <a:cubicBezTo>
                    <a:pt x="44467" y="82419"/>
                    <a:pt x="44467" y="82419"/>
                    <a:pt x="44467" y="82419"/>
                  </a:cubicBezTo>
                  <a:cubicBezTo>
                    <a:pt x="44467" y="81565"/>
                    <a:pt x="43857" y="81138"/>
                    <a:pt x="43248" y="81138"/>
                  </a:cubicBezTo>
                  <a:cubicBezTo>
                    <a:pt x="21928" y="81138"/>
                    <a:pt x="18274" y="74306"/>
                    <a:pt x="17664" y="72170"/>
                  </a:cubicBezTo>
                  <a:cubicBezTo>
                    <a:pt x="33502" y="64483"/>
                    <a:pt x="33502" y="64483"/>
                    <a:pt x="33502" y="64483"/>
                  </a:cubicBezTo>
                  <a:cubicBezTo>
                    <a:pt x="34111" y="64056"/>
                    <a:pt x="34111" y="63629"/>
                    <a:pt x="34111" y="63202"/>
                  </a:cubicBezTo>
                  <a:cubicBezTo>
                    <a:pt x="34111" y="63202"/>
                    <a:pt x="33502" y="62775"/>
                    <a:pt x="33502" y="62775"/>
                  </a:cubicBezTo>
                  <a:cubicBezTo>
                    <a:pt x="10964" y="57651"/>
                    <a:pt x="10964" y="57651"/>
                    <a:pt x="10964" y="57651"/>
                  </a:cubicBezTo>
                  <a:cubicBezTo>
                    <a:pt x="13401" y="52526"/>
                    <a:pt x="13401" y="52526"/>
                    <a:pt x="13401" y="52526"/>
                  </a:cubicBezTo>
                  <a:cubicBezTo>
                    <a:pt x="13401" y="52099"/>
                    <a:pt x="13401" y="51672"/>
                    <a:pt x="12791" y="51245"/>
                  </a:cubicBezTo>
                  <a:cubicBezTo>
                    <a:pt x="3654" y="47829"/>
                    <a:pt x="3654" y="47829"/>
                    <a:pt x="3654" y="47829"/>
                  </a:cubicBezTo>
                  <a:cubicBezTo>
                    <a:pt x="14619" y="36725"/>
                    <a:pt x="14619" y="36725"/>
                    <a:pt x="14619" y="36725"/>
                  </a:cubicBezTo>
                  <a:cubicBezTo>
                    <a:pt x="15228" y="36725"/>
                    <a:pt x="15228" y="36298"/>
                    <a:pt x="15228" y="36298"/>
                  </a:cubicBezTo>
                  <a:cubicBezTo>
                    <a:pt x="15228" y="21352"/>
                    <a:pt x="19492" y="17081"/>
                    <a:pt x="19492" y="17081"/>
                  </a:cubicBezTo>
                  <a:cubicBezTo>
                    <a:pt x="20101" y="17081"/>
                    <a:pt x="20101" y="16654"/>
                    <a:pt x="19492" y="16227"/>
                  </a:cubicBezTo>
                  <a:cubicBezTo>
                    <a:pt x="19492" y="15800"/>
                    <a:pt x="18883" y="15800"/>
                    <a:pt x="18274" y="15800"/>
                  </a:cubicBezTo>
                  <a:cubicBezTo>
                    <a:pt x="18274" y="15800"/>
                    <a:pt x="18274" y="15800"/>
                    <a:pt x="18274" y="15800"/>
                  </a:cubicBezTo>
                  <a:cubicBezTo>
                    <a:pt x="14619" y="15800"/>
                    <a:pt x="12182" y="16654"/>
                    <a:pt x="10355" y="17508"/>
                  </a:cubicBezTo>
                  <a:cubicBezTo>
                    <a:pt x="12182" y="14092"/>
                    <a:pt x="15228" y="11103"/>
                    <a:pt x="19492" y="8540"/>
                  </a:cubicBezTo>
                  <a:cubicBezTo>
                    <a:pt x="24974" y="5551"/>
                    <a:pt x="35939" y="2135"/>
                    <a:pt x="55431" y="4270"/>
                  </a:cubicBezTo>
                  <a:cubicBezTo>
                    <a:pt x="101116" y="9822"/>
                    <a:pt x="103553" y="35871"/>
                    <a:pt x="103553" y="36298"/>
                  </a:cubicBezTo>
                  <a:cubicBezTo>
                    <a:pt x="103553" y="36298"/>
                    <a:pt x="103553" y="36298"/>
                    <a:pt x="103553" y="36725"/>
                  </a:cubicBezTo>
                  <a:cubicBezTo>
                    <a:pt x="103553" y="38007"/>
                    <a:pt x="104162" y="52526"/>
                    <a:pt x="104162" y="62348"/>
                  </a:cubicBezTo>
                  <a:cubicBezTo>
                    <a:pt x="103553" y="62775"/>
                    <a:pt x="102944" y="71316"/>
                    <a:pt x="109035" y="75587"/>
                  </a:cubicBezTo>
                  <a:cubicBezTo>
                    <a:pt x="109644" y="76441"/>
                    <a:pt x="110862" y="76868"/>
                    <a:pt x="112081" y="77295"/>
                  </a:cubicBezTo>
                  <a:cubicBezTo>
                    <a:pt x="105380" y="78149"/>
                    <a:pt x="94416" y="79003"/>
                    <a:pt x="87106" y="77722"/>
                  </a:cubicBezTo>
                  <a:cubicBezTo>
                    <a:pt x="86497" y="77722"/>
                    <a:pt x="85888" y="77722"/>
                    <a:pt x="85888" y="78149"/>
                  </a:cubicBezTo>
                  <a:cubicBezTo>
                    <a:pt x="85279" y="78149"/>
                    <a:pt x="85279" y="78576"/>
                    <a:pt x="85279" y="78576"/>
                  </a:cubicBezTo>
                  <a:cubicBezTo>
                    <a:pt x="85279" y="87117"/>
                    <a:pt x="85279" y="87117"/>
                    <a:pt x="85279" y="87117"/>
                  </a:cubicBezTo>
                  <a:cubicBezTo>
                    <a:pt x="85279" y="87544"/>
                    <a:pt x="85279" y="87971"/>
                    <a:pt x="85888" y="87971"/>
                  </a:cubicBezTo>
                  <a:cubicBezTo>
                    <a:pt x="90761" y="91387"/>
                    <a:pt x="90761" y="91387"/>
                    <a:pt x="90761" y="91387"/>
                  </a:cubicBezTo>
                  <a:cubicBezTo>
                    <a:pt x="101725" y="99074"/>
                    <a:pt x="107817" y="109323"/>
                    <a:pt x="108426" y="120000"/>
                  </a:cubicBezTo>
                  <a:cubicBezTo>
                    <a:pt x="111472" y="120000"/>
                    <a:pt x="111472" y="120000"/>
                    <a:pt x="111472" y="120000"/>
                  </a:cubicBezTo>
                  <a:cubicBezTo>
                    <a:pt x="110862" y="108896"/>
                    <a:pt x="104162" y="98220"/>
                    <a:pt x="92588" y="90106"/>
                  </a:cubicBezTo>
                  <a:cubicBezTo>
                    <a:pt x="88324" y="86690"/>
                    <a:pt x="88324" y="86690"/>
                    <a:pt x="88324" y="86690"/>
                  </a:cubicBezTo>
                  <a:cubicBezTo>
                    <a:pt x="88324" y="79857"/>
                    <a:pt x="88324" y="79857"/>
                    <a:pt x="88324" y="79857"/>
                  </a:cubicBezTo>
                  <a:cubicBezTo>
                    <a:pt x="100507" y="81565"/>
                    <a:pt x="118172" y="78576"/>
                    <a:pt x="118781" y="78576"/>
                  </a:cubicBezTo>
                  <a:cubicBezTo>
                    <a:pt x="120000" y="78576"/>
                    <a:pt x="120000" y="78149"/>
                    <a:pt x="120000" y="77295"/>
                  </a:cubicBezTo>
                  <a:cubicBezTo>
                    <a:pt x="120000" y="76868"/>
                    <a:pt x="119390" y="76441"/>
                    <a:pt x="118781" y="76441"/>
                  </a:cubicBezTo>
                  <a:cubicBezTo>
                    <a:pt x="115736" y="76441"/>
                    <a:pt x="113299" y="76014"/>
                    <a:pt x="110862" y="74306"/>
                  </a:cubicBezTo>
                  <a:cubicBezTo>
                    <a:pt x="105989" y="70462"/>
                    <a:pt x="106598" y="62348"/>
                    <a:pt x="106598" y="62348"/>
                  </a:cubicBezTo>
                  <a:cubicBezTo>
                    <a:pt x="106598" y="62348"/>
                    <a:pt x="106598" y="62348"/>
                    <a:pt x="106598" y="62348"/>
                  </a:cubicBezTo>
                  <a:cubicBezTo>
                    <a:pt x="106598" y="62348"/>
                    <a:pt x="106598" y="55943"/>
                    <a:pt x="106598" y="49110"/>
                  </a:cubicBezTo>
                  <a:cubicBezTo>
                    <a:pt x="106598" y="46120"/>
                    <a:pt x="106598" y="42704"/>
                    <a:pt x="106598" y="40569"/>
                  </a:cubicBezTo>
                  <a:cubicBezTo>
                    <a:pt x="106598" y="38434"/>
                    <a:pt x="106598" y="37153"/>
                    <a:pt x="106598" y="36298"/>
                  </a:cubicBezTo>
                  <a:cubicBezTo>
                    <a:pt x="106598" y="36298"/>
                    <a:pt x="106598" y="36298"/>
                    <a:pt x="106598" y="36298"/>
                  </a:cubicBezTo>
                  <a:cubicBezTo>
                    <a:pt x="106598" y="35444"/>
                    <a:pt x="105380" y="28185"/>
                    <a:pt x="98680" y="20925"/>
                  </a:cubicBezTo>
                  <a:cubicBezTo>
                    <a:pt x="92588" y="14092"/>
                    <a:pt x="80406" y="5124"/>
                    <a:pt x="56040" y="2562"/>
                  </a:cubicBezTo>
                  <a:cubicBezTo>
                    <a:pt x="35329" y="0"/>
                    <a:pt x="23756" y="3416"/>
                    <a:pt x="17664" y="7259"/>
                  </a:cubicBezTo>
                  <a:cubicBezTo>
                    <a:pt x="10964" y="10676"/>
                    <a:pt x="7309" y="15373"/>
                    <a:pt x="6700" y="20498"/>
                  </a:cubicBezTo>
                  <a:cubicBezTo>
                    <a:pt x="6700" y="21352"/>
                    <a:pt x="7309" y="21779"/>
                    <a:pt x="7918" y="21779"/>
                  </a:cubicBezTo>
                  <a:cubicBezTo>
                    <a:pt x="8527" y="21779"/>
                    <a:pt x="9137" y="21779"/>
                    <a:pt x="9137" y="21352"/>
                  </a:cubicBezTo>
                  <a:cubicBezTo>
                    <a:pt x="9137" y="21352"/>
                    <a:pt x="11573" y="18790"/>
                    <a:pt x="15837" y="17935"/>
                  </a:cubicBezTo>
                  <a:cubicBezTo>
                    <a:pt x="14619" y="20498"/>
                    <a:pt x="12182" y="25622"/>
                    <a:pt x="12182" y="35871"/>
                  </a:cubicBezTo>
                  <a:cubicBezTo>
                    <a:pt x="609" y="47402"/>
                    <a:pt x="609" y="47402"/>
                    <a:pt x="609" y="47402"/>
                  </a:cubicBezTo>
                  <a:cubicBezTo>
                    <a:pt x="0" y="47829"/>
                    <a:pt x="0" y="47829"/>
                    <a:pt x="0" y="48256"/>
                  </a:cubicBezTo>
                  <a:cubicBezTo>
                    <a:pt x="609" y="48683"/>
                    <a:pt x="609" y="48683"/>
                    <a:pt x="1218" y="49110"/>
                  </a:cubicBezTo>
                  <a:cubicBezTo>
                    <a:pt x="10355" y="52526"/>
                    <a:pt x="10355" y="52526"/>
                    <a:pt x="10355" y="52526"/>
                  </a:cubicBezTo>
                  <a:cubicBezTo>
                    <a:pt x="7309" y="58078"/>
                    <a:pt x="7309" y="58078"/>
                    <a:pt x="7309" y="58078"/>
                  </a:cubicBezTo>
                  <a:cubicBezTo>
                    <a:pt x="7309" y="58078"/>
                    <a:pt x="7309" y="58505"/>
                    <a:pt x="7918" y="58932"/>
                  </a:cubicBezTo>
                  <a:cubicBezTo>
                    <a:pt x="7918" y="58932"/>
                    <a:pt x="7918" y="59359"/>
                    <a:pt x="8527" y="59359"/>
                  </a:cubicBezTo>
                  <a:cubicBezTo>
                    <a:pt x="29847" y="64056"/>
                    <a:pt x="29847" y="64056"/>
                    <a:pt x="29847" y="64056"/>
                  </a:cubicBezTo>
                  <a:lnTo>
                    <a:pt x="15228" y="70889"/>
                  </a:ln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" name="Google Shape;67;p12"/>
          <p:cNvGrpSpPr/>
          <p:nvPr/>
        </p:nvGrpSpPr>
        <p:grpSpPr>
          <a:xfrm>
            <a:off x="6597985" y="3128680"/>
            <a:ext cx="1102006" cy="963498"/>
            <a:chOff x="3218529" y="1706207"/>
            <a:chExt cx="718200" cy="680100"/>
          </a:xfrm>
        </p:grpSpPr>
        <p:sp>
          <p:nvSpPr>
            <p:cNvPr id="68" name="Google Shape;68;p12"/>
            <p:cNvSpPr/>
            <p:nvPr/>
          </p:nvSpPr>
          <p:spPr>
            <a:xfrm>
              <a:off x="3218529" y="1706207"/>
              <a:ext cx="718200" cy="680100"/>
            </a:xfrm>
            <a:custGeom>
              <a:rect b="b" l="l" r="r" t="t"/>
              <a:pathLst>
                <a:path extrusionOk="0" h="120000" w="120000">
                  <a:moveTo>
                    <a:pt x="118301" y="0"/>
                  </a:moveTo>
                  <a:cubicBezTo>
                    <a:pt x="1698" y="0"/>
                    <a:pt x="1698" y="0"/>
                    <a:pt x="1698" y="0"/>
                  </a:cubicBezTo>
                  <a:cubicBezTo>
                    <a:pt x="566" y="0"/>
                    <a:pt x="0" y="600"/>
                    <a:pt x="0" y="1800"/>
                  </a:cubicBezTo>
                  <a:cubicBezTo>
                    <a:pt x="0" y="97200"/>
                    <a:pt x="0" y="97200"/>
                    <a:pt x="0" y="97200"/>
                  </a:cubicBezTo>
                  <a:cubicBezTo>
                    <a:pt x="0" y="97800"/>
                    <a:pt x="566" y="98400"/>
                    <a:pt x="1698" y="98400"/>
                  </a:cubicBezTo>
                  <a:cubicBezTo>
                    <a:pt x="78113" y="98400"/>
                    <a:pt x="78113" y="98400"/>
                    <a:pt x="78113" y="98400"/>
                  </a:cubicBezTo>
                  <a:cubicBezTo>
                    <a:pt x="107547" y="120000"/>
                    <a:pt x="107547" y="120000"/>
                    <a:pt x="107547" y="120000"/>
                  </a:cubicBezTo>
                  <a:cubicBezTo>
                    <a:pt x="108113" y="120000"/>
                    <a:pt x="108113" y="120000"/>
                    <a:pt x="108679" y="120000"/>
                  </a:cubicBezTo>
                  <a:cubicBezTo>
                    <a:pt x="108679" y="120000"/>
                    <a:pt x="109245" y="120000"/>
                    <a:pt x="109245" y="120000"/>
                  </a:cubicBezTo>
                  <a:cubicBezTo>
                    <a:pt x="109811" y="119400"/>
                    <a:pt x="109811" y="118800"/>
                    <a:pt x="109811" y="118200"/>
                  </a:cubicBezTo>
                  <a:cubicBezTo>
                    <a:pt x="100754" y="98400"/>
                    <a:pt x="100754" y="98400"/>
                    <a:pt x="100754" y="98400"/>
                  </a:cubicBezTo>
                  <a:cubicBezTo>
                    <a:pt x="118301" y="98400"/>
                    <a:pt x="118301" y="98400"/>
                    <a:pt x="118301" y="98400"/>
                  </a:cubicBezTo>
                  <a:cubicBezTo>
                    <a:pt x="119433" y="98400"/>
                    <a:pt x="120000" y="97800"/>
                    <a:pt x="120000" y="97200"/>
                  </a:cubicBezTo>
                  <a:cubicBezTo>
                    <a:pt x="120000" y="1800"/>
                    <a:pt x="120000" y="1800"/>
                    <a:pt x="120000" y="1800"/>
                  </a:cubicBezTo>
                  <a:cubicBezTo>
                    <a:pt x="120000" y="600"/>
                    <a:pt x="119433" y="0"/>
                    <a:pt x="118301" y="0"/>
                  </a:cubicBezTo>
                  <a:close/>
                  <a:moveTo>
                    <a:pt x="117169" y="96000"/>
                  </a:moveTo>
                  <a:cubicBezTo>
                    <a:pt x="99056" y="96000"/>
                    <a:pt x="99056" y="96000"/>
                    <a:pt x="99056" y="96000"/>
                  </a:cubicBezTo>
                  <a:cubicBezTo>
                    <a:pt x="98490" y="96000"/>
                    <a:pt x="97924" y="96000"/>
                    <a:pt x="97924" y="96600"/>
                  </a:cubicBezTo>
                  <a:cubicBezTo>
                    <a:pt x="97358" y="96600"/>
                    <a:pt x="97358" y="97200"/>
                    <a:pt x="97358" y="97800"/>
                  </a:cubicBezTo>
                  <a:cubicBezTo>
                    <a:pt x="105283" y="114600"/>
                    <a:pt x="105283" y="114600"/>
                    <a:pt x="105283" y="114600"/>
                  </a:cubicBezTo>
                  <a:cubicBezTo>
                    <a:pt x="79245" y="96000"/>
                    <a:pt x="79245" y="96000"/>
                    <a:pt x="79245" y="96000"/>
                  </a:cubicBezTo>
                  <a:cubicBezTo>
                    <a:pt x="79245" y="96000"/>
                    <a:pt x="78679" y="96000"/>
                    <a:pt x="78679" y="96000"/>
                  </a:cubicBezTo>
                  <a:cubicBezTo>
                    <a:pt x="2830" y="96000"/>
                    <a:pt x="2830" y="96000"/>
                    <a:pt x="2830" y="96000"/>
                  </a:cubicBezTo>
                  <a:cubicBezTo>
                    <a:pt x="2830" y="3000"/>
                    <a:pt x="2830" y="3000"/>
                    <a:pt x="2830" y="3000"/>
                  </a:cubicBezTo>
                  <a:cubicBezTo>
                    <a:pt x="117169" y="3000"/>
                    <a:pt x="117169" y="3000"/>
                    <a:pt x="117169" y="3000"/>
                  </a:cubicBezTo>
                  <a:lnTo>
                    <a:pt x="117169" y="96000"/>
                  </a:ln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12"/>
            <p:cNvSpPr/>
            <p:nvPr/>
          </p:nvSpPr>
          <p:spPr>
            <a:xfrm>
              <a:off x="3533457" y="2104645"/>
              <a:ext cx="88500" cy="17100"/>
            </a:xfrm>
            <a:custGeom>
              <a:rect b="b" l="l" r="r" t="t"/>
              <a:pathLst>
                <a:path extrusionOk="0" h="120000" w="12000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24000"/>
                    <a:pt x="0" y="48000"/>
                  </a:cubicBezTo>
                  <a:cubicBezTo>
                    <a:pt x="0" y="96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6000"/>
                    <a:pt x="120000" y="48000"/>
                  </a:cubicBezTo>
                  <a:cubicBezTo>
                    <a:pt x="120000" y="24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2"/>
            <p:cNvSpPr/>
            <p:nvPr/>
          </p:nvSpPr>
          <p:spPr>
            <a:xfrm>
              <a:off x="3533457" y="2131812"/>
              <a:ext cx="88500" cy="13200"/>
            </a:xfrm>
            <a:custGeom>
              <a:rect b="b" l="l" r="r" t="t"/>
              <a:pathLst>
                <a:path extrusionOk="0" h="120000" w="120000">
                  <a:moveTo>
                    <a:pt x="110769" y="0"/>
                  </a:moveTo>
                  <a:cubicBezTo>
                    <a:pt x="9230" y="0"/>
                    <a:pt x="9230" y="0"/>
                    <a:pt x="9230" y="0"/>
                  </a:cubicBezTo>
                  <a:cubicBezTo>
                    <a:pt x="4615" y="0"/>
                    <a:pt x="0" y="30000"/>
                    <a:pt x="0" y="60000"/>
                  </a:cubicBezTo>
                  <a:cubicBezTo>
                    <a:pt x="0" y="90000"/>
                    <a:pt x="4615" y="120000"/>
                    <a:pt x="9230" y="120000"/>
                  </a:cubicBezTo>
                  <a:cubicBezTo>
                    <a:pt x="110769" y="120000"/>
                    <a:pt x="110769" y="120000"/>
                    <a:pt x="110769" y="120000"/>
                  </a:cubicBezTo>
                  <a:cubicBezTo>
                    <a:pt x="115384" y="120000"/>
                    <a:pt x="120000" y="90000"/>
                    <a:pt x="120000" y="60000"/>
                  </a:cubicBezTo>
                  <a:cubicBezTo>
                    <a:pt x="120000" y="30000"/>
                    <a:pt x="115384" y="0"/>
                    <a:pt x="110769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2"/>
            <p:cNvSpPr/>
            <p:nvPr/>
          </p:nvSpPr>
          <p:spPr>
            <a:xfrm>
              <a:off x="3546536" y="2155960"/>
              <a:ext cx="61500" cy="16200"/>
            </a:xfrm>
            <a:custGeom>
              <a:rect b="b" l="l" r="r" t="t"/>
              <a:pathLst>
                <a:path extrusionOk="0" h="120000" w="120000">
                  <a:moveTo>
                    <a:pt x="100000" y="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6666" y="0"/>
                    <a:pt x="0" y="24000"/>
                    <a:pt x="0" y="48000"/>
                  </a:cubicBezTo>
                  <a:cubicBezTo>
                    <a:pt x="0" y="96000"/>
                    <a:pt x="6666" y="120000"/>
                    <a:pt x="20000" y="120000"/>
                  </a:cubicBezTo>
                  <a:cubicBezTo>
                    <a:pt x="100000" y="120000"/>
                    <a:pt x="100000" y="120000"/>
                    <a:pt x="100000" y="120000"/>
                  </a:cubicBezTo>
                  <a:cubicBezTo>
                    <a:pt x="113333" y="120000"/>
                    <a:pt x="120000" y="96000"/>
                    <a:pt x="120000" y="48000"/>
                  </a:cubicBezTo>
                  <a:cubicBezTo>
                    <a:pt x="120000" y="24000"/>
                    <a:pt x="113333" y="0"/>
                    <a:pt x="100000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2"/>
            <p:cNvSpPr/>
            <p:nvPr/>
          </p:nvSpPr>
          <p:spPr>
            <a:xfrm>
              <a:off x="3570684" y="1788712"/>
              <a:ext cx="14100" cy="57300"/>
            </a:xfrm>
            <a:custGeom>
              <a:rect b="b" l="l" r="r" t="t"/>
              <a:pathLst>
                <a:path extrusionOk="0" h="120000" w="120000">
                  <a:moveTo>
                    <a:pt x="60000" y="120000"/>
                  </a:moveTo>
                  <a:cubicBezTo>
                    <a:pt x="90000" y="120000"/>
                    <a:pt x="120000" y="112941"/>
                    <a:pt x="120000" y="105882"/>
                  </a:cubicBezTo>
                  <a:cubicBezTo>
                    <a:pt x="120000" y="14117"/>
                    <a:pt x="120000" y="14117"/>
                    <a:pt x="120000" y="14117"/>
                  </a:cubicBezTo>
                  <a:cubicBezTo>
                    <a:pt x="120000" y="7058"/>
                    <a:pt x="90000" y="0"/>
                    <a:pt x="60000" y="0"/>
                  </a:cubicBezTo>
                  <a:cubicBezTo>
                    <a:pt x="30000" y="0"/>
                    <a:pt x="0" y="7058"/>
                    <a:pt x="0" y="14117"/>
                  </a:cubicBezTo>
                  <a:cubicBezTo>
                    <a:pt x="0" y="105882"/>
                    <a:pt x="0" y="105882"/>
                    <a:pt x="0" y="105882"/>
                  </a:cubicBezTo>
                  <a:cubicBezTo>
                    <a:pt x="0" y="112941"/>
                    <a:pt x="30000" y="120000"/>
                    <a:pt x="60000" y="12000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2"/>
            <p:cNvSpPr/>
            <p:nvPr/>
          </p:nvSpPr>
          <p:spPr>
            <a:xfrm>
              <a:off x="3696454" y="1958753"/>
              <a:ext cx="47400" cy="132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cubicBezTo>
                    <a:pt x="0" y="90000"/>
                    <a:pt x="8571" y="120000"/>
                    <a:pt x="17142" y="120000"/>
                  </a:cubicBez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2"/>
            <p:cNvSpPr/>
            <p:nvPr/>
          </p:nvSpPr>
          <p:spPr>
            <a:xfrm>
              <a:off x="3411711" y="1958753"/>
              <a:ext cx="47400" cy="13200"/>
            </a:xfrm>
            <a:custGeom>
              <a:rect b="b" l="l" r="r" t="t"/>
              <a:pathLst>
                <a:path extrusionOk="0" h="120000" w="120000">
                  <a:moveTo>
                    <a:pt x="17142" y="120000"/>
                  </a:moveTo>
                  <a:cubicBezTo>
                    <a:pt x="102857" y="120000"/>
                    <a:pt x="102857" y="120000"/>
                    <a:pt x="102857" y="120000"/>
                  </a:cubicBezTo>
                  <a:cubicBezTo>
                    <a:pt x="111428" y="120000"/>
                    <a:pt x="119999" y="90000"/>
                    <a:pt x="119999" y="60000"/>
                  </a:cubicBezTo>
                  <a:cubicBezTo>
                    <a:pt x="119999" y="30000"/>
                    <a:pt x="111428" y="0"/>
                    <a:pt x="102857" y="0"/>
                  </a:cubicBezTo>
                  <a:cubicBezTo>
                    <a:pt x="17142" y="0"/>
                    <a:pt x="17142" y="0"/>
                    <a:pt x="17142" y="0"/>
                  </a:cubicBezTo>
                  <a:cubicBezTo>
                    <a:pt x="8571" y="0"/>
                    <a:pt x="0" y="30000"/>
                    <a:pt x="0" y="60000"/>
                  </a:cubicBezTo>
                  <a:cubicBezTo>
                    <a:pt x="0" y="90000"/>
                    <a:pt x="8571" y="120000"/>
                    <a:pt x="17142" y="12000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3444915" y="1831977"/>
              <a:ext cx="51300" cy="51300"/>
            </a:xfrm>
            <a:custGeom>
              <a:rect b="b" l="l" r="r" t="t"/>
              <a:pathLst>
                <a:path extrusionOk="0" h="120000" w="120000">
                  <a:moveTo>
                    <a:pt x="88000" y="112000"/>
                  </a:moveTo>
                  <a:cubicBezTo>
                    <a:pt x="88000" y="120000"/>
                    <a:pt x="96000" y="120000"/>
                    <a:pt x="104000" y="120000"/>
                  </a:cubicBezTo>
                  <a:cubicBezTo>
                    <a:pt x="104000" y="120000"/>
                    <a:pt x="112000" y="120000"/>
                    <a:pt x="112000" y="112000"/>
                  </a:cubicBezTo>
                  <a:cubicBezTo>
                    <a:pt x="120000" y="112000"/>
                    <a:pt x="120000" y="96000"/>
                    <a:pt x="112000" y="88000"/>
                  </a:cubicBezTo>
                  <a:cubicBezTo>
                    <a:pt x="32000" y="8000"/>
                    <a:pt x="32000" y="8000"/>
                    <a:pt x="32000" y="8000"/>
                  </a:cubicBezTo>
                  <a:cubicBezTo>
                    <a:pt x="32000" y="0"/>
                    <a:pt x="16000" y="0"/>
                    <a:pt x="8000" y="8000"/>
                  </a:cubicBezTo>
                  <a:cubicBezTo>
                    <a:pt x="0" y="16000"/>
                    <a:pt x="0" y="32000"/>
                    <a:pt x="8000" y="40000"/>
                  </a:cubicBezTo>
                  <a:lnTo>
                    <a:pt x="88000" y="112000"/>
                  </a:ln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12"/>
            <p:cNvSpPr/>
            <p:nvPr/>
          </p:nvSpPr>
          <p:spPr>
            <a:xfrm>
              <a:off x="3659226" y="1831977"/>
              <a:ext cx="50400" cy="51300"/>
            </a:xfrm>
            <a:custGeom>
              <a:rect b="b" l="l" r="r" t="t"/>
              <a:pathLst>
                <a:path extrusionOk="0" h="120000" w="120000">
                  <a:moveTo>
                    <a:pt x="16000" y="120000"/>
                  </a:moveTo>
                  <a:cubicBezTo>
                    <a:pt x="24000" y="120000"/>
                    <a:pt x="32000" y="120000"/>
                    <a:pt x="32000" y="112000"/>
                  </a:cubicBezTo>
                  <a:cubicBezTo>
                    <a:pt x="112000" y="40000"/>
                    <a:pt x="112000" y="40000"/>
                    <a:pt x="112000" y="40000"/>
                  </a:cubicBezTo>
                  <a:cubicBezTo>
                    <a:pt x="120000" y="32000"/>
                    <a:pt x="120000" y="16000"/>
                    <a:pt x="112000" y="8000"/>
                  </a:cubicBezTo>
                  <a:cubicBezTo>
                    <a:pt x="104000" y="0"/>
                    <a:pt x="88000" y="0"/>
                    <a:pt x="88000" y="8000"/>
                  </a:cubicBezTo>
                  <a:cubicBezTo>
                    <a:pt x="8000" y="88000"/>
                    <a:pt x="8000" y="88000"/>
                    <a:pt x="8000" y="88000"/>
                  </a:cubicBezTo>
                  <a:cubicBezTo>
                    <a:pt x="0" y="96000"/>
                    <a:pt x="0" y="112000"/>
                    <a:pt x="8000" y="112000"/>
                  </a:cubicBezTo>
                  <a:cubicBezTo>
                    <a:pt x="8000" y="120000"/>
                    <a:pt x="16000" y="120000"/>
                    <a:pt x="16000" y="12000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12"/>
            <p:cNvSpPr/>
            <p:nvPr/>
          </p:nvSpPr>
          <p:spPr>
            <a:xfrm>
              <a:off x="3486167" y="1880273"/>
              <a:ext cx="183000" cy="210300"/>
            </a:xfrm>
            <a:custGeom>
              <a:rect b="b" l="l" r="r" t="t"/>
              <a:pathLst>
                <a:path extrusionOk="0" h="120000" w="120000">
                  <a:moveTo>
                    <a:pt x="17777" y="89032"/>
                  </a:moveTo>
                  <a:cubicBezTo>
                    <a:pt x="26666" y="96774"/>
                    <a:pt x="31111" y="106451"/>
                    <a:pt x="31111" y="116129"/>
                  </a:cubicBezTo>
                  <a:cubicBezTo>
                    <a:pt x="31111" y="118064"/>
                    <a:pt x="33333" y="120000"/>
                    <a:pt x="35555" y="120000"/>
                  </a:cubicBezTo>
                  <a:cubicBezTo>
                    <a:pt x="82222" y="120000"/>
                    <a:pt x="82222" y="120000"/>
                    <a:pt x="82222" y="120000"/>
                  </a:cubicBezTo>
                  <a:cubicBezTo>
                    <a:pt x="84444" y="120000"/>
                    <a:pt x="86666" y="118064"/>
                    <a:pt x="86666" y="116129"/>
                  </a:cubicBezTo>
                  <a:cubicBezTo>
                    <a:pt x="86666" y="114193"/>
                    <a:pt x="86666" y="114193"/>
                    <a:pt x="86666" y="114193"/>
                  </a:cubicBezTo>
                  <a:cubicBezTo>
                    <a:pt x="86666" y="106451"/>
                    <a:pt x="91111" y="96774"/>
                    <a:pt x="100000" y="90967"/>
                  </a:cubicBezTo>
                  <a:cubicBezTo>
                    <a:pt x="113333" y="81290"/>
                    <a:pt x="120000" y="67741"/>
                    <a:pt x="120000" y="52258"/>
                  </a:cubicBezTo>
                  <a:cubicBezTo>
                    <a:pt x="120000" y="38709"/>
                    <a:pt x="111111" y="25161"/>
                    <a:pt x="100000" y="15483"/>
                  </a:cubicBezTo>
                  <a:cubicBezTo>
                    <a:pt x="86666" y="3870"/>
                    <a:pt x="68888" y="0"/>
                    <a:pt x="53333" y="1935"/>
                  </a:cubicBezTo>
                  <a:cubicBezTo>
                    <a:pt x="26666" y="3870"/>
                    <a:pt x="4444" y="23225"/>
                    <a:pt x="0" y="46451"/>
                  </a:cubicBezTo>
                  <a:cubicBezTo>
                    <a:pt x="0" y="63870"/>
                    <a:pt x="4444" y="79354"/>
                    <a:pt x="17777" y="89032"/>
                  </a:cubicBezTo>
                  <a:close/>
                  <a:moveTo>
                    <a:pt x="11111" y="48387"/>
                  </a:moveTo>
                  <a:cubicBezTo>
                    <a:pt x="13333" y="29032"/>
                    <a:pt x="31111" y="13548"/>
                    <a:pt x="53333" y="11612"/>
                  </a:cubicBezTo>
                  <a:cubicBezTo>
                    <a:pt x="68888" y="9677"/>
                    <a:pt x="82222" y="13548"/>
                    <a:pt x="93333" y="21290"/>
                  </a:cubicBezTo>
                  <a:cubicBezTo>
                    <a:pt x="102222" y="29032"/>
                    <a:pt x="108888" y="40645"/>
                    <a:pt x="108888" y="52258"/>
                  </a:cubicBezTo>
                  <a:cubicBezTo>
                    <a:pt x="108888" y="65806"/>
                    <a:pt x="102222" y="75483"/>
                    <a:pt x="93333" y="85161"/>
                  </a:cubicBezTo>
                  <a:cubicBezTo>
                    <a:pt x="84444" y="90967"/>
                    <a:pt x="77777" y="102580"/>
                    <a:pt x="77777" y="112258"/>
                  </a:cubicBezTo>
                  <a:cubicBezTo>
                    <a:pt x="40000" y="112258"/>
                    <a:pt x="40000" y="112258"/>
                    <a:pt x="40000" y="112258"/>
                  </a:cubicBezTo>
                  <a:cubicBezTo>
                    <a:pt x="40000" y="100645"/>
                    <a:pt x="33333" y="90967"/>
                    <a:pt x="26666" y="83225"/>
                  </a:cubicBezTo>
                  <a:cubicBezTo>
                    <a:pt x="15555" y="73548"/>
                    <a:pt x="8888" y="61935"/>
                    <a:pt x="11111" y="48387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" name="Google Shape;78;p12"/>
          <p:cNvSpPr txBox="1"/>
          <p:nvPr>
            <p:ph idx="4294967295" type="ctrTitle"/>
          </p:nvPr>
        </p:nvSpPr>
        <p:spPr>
          <a:xfrm>
            <a:off x="380825" y="3666500"/>
            <a:ext cx="4914000" cy="1159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Por Luísa Faria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/>
          <p:nvPr>
            <p:ph type="title"/>
          </p:nvPr>
        </p:nvSpPr>
        <p:spPr>
          <a:xfrm>
            <a:off x="667450" y="695250"/>
            <a:ext cx="5092200" cy="375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 i ] no final de palavra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Erro comum: </a:t>
            </a:r>
            <a:r>
              <a:rPr lang="en" sz="3000"/>
              <a:t>Omitir ou pronunciar muito breve</a:t>
            </a:r>
            <a:endParaRPr sz="3000"/>
          </a:p>
        </p:txBody>
      </p:sp>
      <p:sp>
        <p:nvSpPr>
          <p:cNvPr id="84" name="Google Shape;84;p13"/>
          <p:cNvSpPr txBox="1"/>
          <p:nvPr>
            <p:ph idx="1" type="body"/>
          </p:nvPr>
        </p:nvSpPr>
        <p:spPr>
          <a:xfrm>
            <a:off x="6208075" y="1041750"/>
            <a:ext cx="3027600" cy="29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Easy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Maybe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Coffee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Cookie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6208075" y="3283325"/>
            <a:ext cx="2067000" cy="1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Disney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Money</a:t>
            </a:r>
            <a:endParaRPr/>
          </a:p>
        </p:txBody>
      </p:sp>
      <p:grpSp>
        <p:nvGrpSpPr>
          <p:cNvPr id="86" name="Google Shape;86;p13"/>
          <p:cNvGrpSpPr/>
          <p:nvPr/>
        </p:nvGrpSpPr>
        <p:grpSpPr>
          <a:xfrm>
            <a:off x="7516121" y="711701"/>
            <a:ext cx="903434" cy="903434"/>
            <a:chOff x="2594325" y="1627175"/>
            <a:chExt cx="440850" cy="440850"/>
          </a:xfrm>
        </p:grpSpPr>
        <p:sp>
          <p:nvSpPr>
            <p:cNvPr id="87" name="Google Shape;87;p13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[P] [B] [K] [G]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fim de palavra</a:t>
            </a:r>
            <a:endParaRPr/>
          </a:p>
        </p:txBody>
      </p:sp>
      <p:sp>
        <p:nvSpPr>
          <p:cNvPr id="95" name="Google Shape;95;p14"/>
          <p:cNvSpPr txBox="1"/>
          <p:nvPr>
            <p:ph type="title"/>
          </p:nvPr>
        </p:nvSpPr>
        <p:spPr>
          <a:xfrm>
            <a:off x="869150" y="3021100"/>
            <a:ext cx="4143000" cy="150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Erro comum: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Acrescentar um i</a:t>
            </a:r>
            <a:endParaRPr sz="3000"/>
          </a:p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6163250" y="560300"/>
            <a:ext cx="952500" cy="32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Hope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Job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Look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Dog</a:t>
            </a:r>
            <a:endParaRPr/>
          </a:p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7391425" y="569250"/>
            <a:ext cx="952500" cy="34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PL.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Cups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Clubs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Bikes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Bags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664350" y="1035425"/>
            <a:ext cx="4143000" cy="150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 S ]/[ Z ] 		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fim de palavra</a:t>
            </a:r>
            <a:endParaRPr/>
          </a:p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4807350" y="2655000"/>
            <a:ext cx="20865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Yes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Kiss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Miss</a:t>
            </a:r>
            <a:endParaRPr/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6759375" y="2738250"/>
            <a:ext cx="2173800" cy="11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House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Piece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457275" y="683475"/>
            <a:ext cx="21738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[s]		[z]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Rice	Rise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Price	Prize</a:t>
            </a:r>
            <a:endParaRPr/>
          </a:p>
        </p:txBody>
      </p:sp>
      <p:sp>
        <p:nvSpPr>
          <p:cNvPr id="106" name="Google Shape;106;p15"/>
          <p:cNvSpPr txBox="1"/>
          <p:nvPr>
            <p:ph type="title"/>
          </p:nvPr>
        </p:nvSpPr>
        <p:spPr>
          <a:xfrm>
            <a:off x="731575" y="3025575"/>
            <a:ext cx="4143000" cy="150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Erro comum: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Acrescentar um i</a:t>
            </a:r>
            <a:endParaRPr sz="3000"/>
          </a:p>
        </p:txBody>
      </p:sp>
      <p:grpSp>
        <p:nvGrpSpPr>
          <p:cNvPr id="107" name="Google Shape;107;p15"/>
          <p:cNvGrpSpPr/>
          <p:nvPr/>
        </p:nvGrpSpPr>
        <p:grpSpPr>
          <a:xfrm>
            <a:off x="7516121" y="711701"/>
            <a:ext cx="903434" cy="903434"/>
            <a:chOff x="2594325" y="1627175"/>
            <a:chExt cx="440850" cy="440850"/>
          </a:xfrm>
        </p:grpSpPr>
        <p:sp>
          <p:nvSpPr>
            <p:cNvPr id="108" name="Google Shape;108;p15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/>
          <p:nvPr>
            <p:ph type="title"/>
          </p:nvPr>
        </p:nvSpPr>
        <p:spPr>
          <a:xfrm>
            <a:off x="869150" y="847600"/>
            <a:ext cx="5092200" cy="13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[S] no começo de palavra</a:t>
            </a:r>
            <a:endParaRPr/>
          </a:p>
        </p:txBody>
      </p:sp>
      <p:sp>
        <p:nvSpPr>
          <p:cNvPr id="116" name="Google Shape;116;p16"/>
          <p:cNvSpPr txBox="1"/>
          <p:nvPr>
            <p:ph type="title"/>
          </p:nvPr>
        </p:nvSpPr>
        <p:spPr>
          <a:xfrm>
            <a:off x="869150" y="3021100"/>
            <a:ext cx="4143000" cy="150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Erro comum: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Acrescentar um i</a:t>
            </a:r>
            <a:endParaRPr sz="3000"/>
          </a:p>
        </p:txBody>
      </p:sp>
      <p:sp>
        <p:nvSpPr>
          <p:cNvPr id="117" name="Google Shape;117;p16"/>
          <p:cNvSpPr txBox="1"/>
          <p:nvPr>
            <p:ph idx="1" type="body"/>
          </p:nvPr>
        </p:nvSpPr>
        <p:spPr>
          <a:xfrm>
            <a:off x="5580550" y="1753700"/>
            <a:ext cx="20865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Street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Sky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Star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Start</a:t>
            </a:r>
            <a:endParaRPr/>
          </a:p>
        </p:txBody>
      </p:sp>
      <p:pic>
        <p:nvPicPr>
          <p:cNvPr id="118" name="Google Shape;11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225" y="355325"/>
            <a:ext cx="1360200" cy="136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>
            <p:ph type="title"/>
          </p:nvPr>
        </p:nvSpPr>
        <p:spPr>
          <a:xfrm>
            <a:off x="869150" y="847600"/>
            <a:ext cx="5518200" cy="50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[T] e [D]</a:t>
            </a:r>
            <a:endParaRPr/>
          </a:p>
        </p:txBody>
      </p:sp>
      <p:sp>
        <p:nvSpPr>
          <p:cNvPr id="124" name="Google Shape;124;p17"/>
          <p:cNvSpPr txBox="1"/>
          <p:nvPr>
            <p:ph idx="1" type="body"/>
          </p:nvPr>
        </p:nvSpPr>
        <p:spPr>
          <a:xfrm>
            <a:off x="3764750" y="1550925"/>
            <a:ext cx="1215000" cy="200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PT BR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Tia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Dia</a:t>
            </a:r>
            <a:endParaRPr/>
          </a:p>
        </p:txBody>
      </p:sp>
      <p:sp>
        <p:nvSpPr>
          <p:cNvPr id="125" name="Google Shape;125;p17"/>
          <p:cNvSpPr txBox="1"/>
          <p:nvPr>
            <p:ph idx="1" type="body"/>
          </p:nvPr>
        </p:nvSpPr>
        <p:spPr>
          <a:xfrm>
            <a:off x="6920325" y="1550925"/>
            <a:ext cx="1215000" cy="200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Party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Body</a:t>
            </a:r>
            <a:endParaRPr/>
          </a:p>
        </p:txBody>
      </p:sp>
      <p:sp>
        <p:nvSpPr>
          <p:cNvPr id="126" name="Google Shape;126;p17"/>
          <p:cNvSpPr txBox="1"/>
          <p:nvPr>
            <p:ph type="title"/>
          </p:nvPr>
        </p:nvSpPr>
        <p:spPr>
          <a:xfrm>
            <a:off x="869150" y="3021100"/>
            <a:ext cx="4143000" cy="150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Erro comum: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Pronunciar TH e DH</a:t>
            </a:r>
            <a:endParaRPr sz="3000"/>
          </a:p>
        </p:txBody>
      </p:sp>
      <p:grpSp>
        <p:nvGrpSpPr>
          <p:cNvPr id="127" name="Google Shape;127;p17"/>
          <p:cNvGrpSpPr/>
          <p:nvPr/>
        </p:nvGrpSpPr>
        <p:grpSpPr>
          <a:xfrm>
            <a:off x="7516121" y="711701"/>
            <a:ext cx="903434" cy="903434"/>
            <a:chOff x="2594325" y="1627175"/>
            <a:chExt cx="440850" cy="440850"/>
          </a:xfrm>
        </p:grpSpPr>
        <p:sp>
          <p:nvSpPr>
            <p:cNvPr id="128" name="Google Shape;128;p17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>
            <p:ph type="title"/>
          </p:nvPr>
        </p:nvSpPr>
        <p:spPr>
          <a:xfrm>
            <a:off x="869150" y="847600"/>
            <a:ext cx="5910300" cy="7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 e D com s</a:t>
            </a:r>
            <a:r>
              <a:rPr lang="en"/>
              <a:t>om de [R]</a:t>
            </a:r>
            <a:endParaRPr/>
          </a:p>
        </p:txBody>
      </p:sp>
      <p:sp>
        <p:nvSpPr>
          <p:cNvPr id="136" name="Google Shape;136;p18"/>
          <p:cNvSpPr txBox="1"/>
          <p:nvPr>
            <p:ph idx="1" type="body"/>
          </p:nvPr>
        </p:nvSpPr>
        <p:spPr>
          <a:xfrm>
            <a:off x="2913550" y="1753700"/>
            <a:ext cx="20865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City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Party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Betty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8"/>
          <p:cNvSpPr txBox="1"/>
          <p:nvPr>
            <p:ph idx="1" type="body"/>
          </p:nvPr>
        </p:nvSpPr>
        <p:spPr>
          <a:xfrm>
            <a:off x="1015275" y="1753700"/>
            <a:ext cx="20865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Very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Marry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Paris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8"/>
          <p:cNvSpPr txBox="1"/>
          <p:nvPr>
            <p:ph idx="1" type="body"/>
          </p:nvPr>
        </p:nvSpPr>
        <p:spPr>
          <a:xfrm>
            <a:off x="4692950" y="1865725"/>
            <a:ext cx="2086500" cy="13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Adam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Water</a:t>
            </a:r>
            <a:endParaRPr/>
          </a:p>
        </p:txBody>
      </p:sp>
      <p:sp>
        <p:nvSpPr>
          <p:cNvPr id="139" name="Google Shape;139;p18"/>
          <p:cNvSpPr txBox="1"/>
          <p:nvPr/>
        </p:nvSpPr>
        <p:spPr>
          <a:xfrm>
            <a:off x="6566650" y="1865725"/>
            <a:ext cx="1649400" cy="21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rPr>
              <a:t>It is</a:t>
            </a:r>
            <a:endParaRPr sz="2000">
              <a:solidFill>
                <a:schemeClr val="dk1"/>
              </a:solidFill>
              <a:latin typeface="Work Sans Regular"/>
              <a:ea typeface="Work Sans Regular"/>
              <a:cs typeface="Work Sans Regular"/>
              <a:sym typeface="Work Sans Regula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rPr>
              <a:t>I did it</a:t>
            </a:r>
            <a:endParaRPr sz="2000">
              <a:solidFill>
                <a:schemeClr val="dk1"/>
              </a:solidFill>
              <a:latin typeface="Work Sans Regular"/>
              <a:ea typeface="Work Sans Regular"/>
              <a:cs typeface="Work Sans Regular"/>
              <a:sym typeface="Work Sans Regular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Work Sans Regular"/>
              <a:ea typeface="Work Sans Regular"/>
              <a:cs typeface="Work Sans Regular"/>
              <a:sym typeface="Work Sans Regular"/>
            </a:endParaRPr>
          </a:p>
        </p:txBody>
      </p:sp>
      <p:pic>
        <p:nvPicPr>
          <p:cNvPr id="140" name="Google Shape;14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225" y="355325"/>
            <a:ext cx="1360200" cy="136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>
            <p:ph idx="1" type="body"/>
          </p:nvPr>
        </p:nvSpPr>
        <p:spPr>
          <a:xfrm>
            <a:off x="1255925" y="1017100"/>
            <a:ext cx="2203800" cy="26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900"/>
              <a:t>Three</a:t>
            </a:r>
            <a:endParaRPr sz="2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900"/>
              <a:t>Something</a:t>
            </a:r>
            <a:endParaRPr sz="2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900"/>
              <a:t>Health</a:t>
            </a:r>
            <a:endParaRPr sz="2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</p:txBody>
      </p:sp>
      <p:sp>
        <p:nvSpPr>
          <p:cNvPr id="146" name="Google Shape;146;p19"/>
          <p:cNvSpPr txBox="1"/>
          <p:nvPr>
            <p:ph idx="1" type="body"/>
          </p:nvPr>
        </p:nvSpPr>
        <p:spPr>
          <a:xfrm>
            <a:off x="4351226" y="1017100"/>
            <a:ext cx="2600700" cy="26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900"/>
              <a:t>They</a:t>
            </a:r>
            <a:endParaRPr sz="2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900"/>
              <a:t>This</a:t>
            </a:r>
            <a:endParaRPr sz="2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900"/>
              <a:t>Weather</a:t>
            </a:r>
            <a:endParaRPr sz="2900"/>
          </a:p>
        </p:txBody>
      </p:sp>
      <p:grpSp>
        <p:nvGrpSpPr>
          <p:cNvPr id="147" name="Google Shape;147;p19"/>
          <p:cNvGrpSpPr/>
          <p:nvPr/>
        </p:nvGrpSpPr>
        <p:grpSpPr>
          <a:xfrm>
            <a:off x="7516121" y="711701"/>
            <a:ext cx="903434" cy="903434"/>
            <a:chOff x="2594325" y="1627175"/>
            <a:chExt cx="440850" cy="440850"/>
          </a:xfrm>
        </p:grpSpPr>
        <p:sp>
          <p:nvSpPr>
            <p:cNvPr id="148" name="Google Shape;148;p19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9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9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>
            <p:ph type="title"/>
          </p:nvPr>
        </p:nvSpPr>
        <p:spPr>
          <a:xfrm>
            <a:off x="869150" y="847600"/>
            <a:ext cx="5518200" cy="50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[T] e [D]</a:t>
            </a:r>
            <a:endParaRPr/>
          </a:p>
        </p:txBody>
      </p:sp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3764750" y="1550925"/>
            <a:ext cx="1215000" cy="200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PT BR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Tia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Dia</a:t>
            </a:r>
            <a:endParaRPr/>
          </a:p>
        </p:txBody>
      </p:sp>
      <p:sp>
        <p:nvSpPr>
          <p:cNvPr id="157" name="Google Shape;157;p20"/>
          <p:cNvSpPr txBox="1"/>
          <p:nvPr>
            <p:ph idx="1" type="body"/>
          </p:nvPr>
        </p:nvSpPr>
        <p:spPr>
          <a:xfrm>
            <a:off x="5788525" y="1550925"/>
            <a:ext cx="1215000" cy="200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ENG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Party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Body</a:t>
            </a:r>
            <a:endParaRPr/>
          </a:p>
        </p:txBody>
      </p:sp>
      <p:sp>
        <p:nvSpPr>
          <p:cNvPr id="158" name="Google Shape;158;p20"/>
          <p:cNvSpPr txBox="1"/>
          <p:nvPr>
            <p:ph type="title"/>
          </p:nvPr>
        </p:nvSpPr>
        <p:spPr>
          <a:xfrm>
            <a:off x="869150" y="3021100"/>
            <a:ext cx="4143000" cy="150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Erro comum: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Pronunciar TH e DH</a:t>
            </a:r>
            <a:endParaRPr sz="3000"/>
          </a:p>
        </p:txBody>
      </p:sp>
      <p:pic>
        <p:nvPicPr>
          <p:cNvPr id="159" name="Google Shape;15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9225" y="355325"/>
            <a:ext cx="1360200" cy="136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1844575" y="1991850"/>
            <a:ext cx="42861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Thanks!</a:t>
            </a:r>
            <a:endParaRPr b="1" sz="7200">
              <a:solidFill>
                <a:srgbClr val="00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5817697" y="1968074"/>
            <a:ext cx="1065025" cy="1065025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acquenett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