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17"/>
  </p:notesMasterIdLst>
  <p:sldIdLst>
    <p:sldId id="256" r:id="rId2"/>
    <p:sldId id="264" r:id="rId3"/>
    <p:sldId id="274" r:id="rId4"/>
    <p:sldId id="270" r:id="rId5"/>
    <p:sldId id="275" r:id="rId6"/>
    <p:sldId id="273" r:id="rId7"/>
    <p:sldId id="265" r:id="rId8"/>
    <p:sldId id="266" r:id="rId9"/>
    <p:sldId id="276" r:id="rId10"/>
    <p:sldId id="268" r:id="rId11"/>
    <p:sldId id="277" r:id="rId12"/>
    <p:sldId id="269" r:id="rId13"/>
    <p:sldId id="267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 /><Relationship Id="rId3" Type="http://schemas.openxmlformats.org/officeDocument/2006/relationships/image" Target="../media/image8.png" /><Relationship Id="rId7" Type="http://schemas.openxmlformats.org/officeDocument/2006/relationships/image" Target="../media/image12.png" /><Relationship Id="rId12" Type="http://schemas.openxmlformats.org/officeDocument/2006/relationships/image" Target="../media/image17.svg" /><Relationship Id="rId2" Type="http://schemas.openxmlformats.org/officeDocument/2006/relationships/image" Target="../media/image7.svg" /><Relationship Id="rId1" Type="http://schemas.openxmlformats.org/officeDocument/2006/relationships/image" Target="../media/image6.png" /><Relationship Id="rId6" Type="http://schemas.openxmlformats.org/officeDocument/2006/relationships/image" Target="../media/image11.svg" /><Relationship Id="rId11" Type="http://schemas.openxmlformats.org/officeDocument/2006/relationships/image" Target="../media/image16.png" /><Relationship Id="rId5" Type="http://schemas.openxmlformats.org/officeDocument/2006/relationships/image" Target="../media/image10.png" /><Relationship Id="rId10" Type="http://schemas.openxmlformats.org/officeDocument/2006/relationships/image" Target="../media/image15.svg" /><Relationship Id="rId4" Type="http://schemas.openxmlformats.org/officeDocument/2006/relationships/image" Target="../media/image9.svg" /><Relationship Id="rId9" Type="http://schemas.openxmlformats.org/officeDocument/2006/relationships/image" Target="../media/image14.png" 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svg" /><Relationship Id="rId1" Type="http://schemas.openxmlformats.org/officeDocument/2006/relationships/image" Target="../media/image18.png" /><Relationship Id="rId4" Type="http://schemas.openxmlformats.org/officeDocument/2006/relationships/image" Target="../media/image21.svg" 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goset.com/" TargetMode="External" /><Relationship Id="rId2" Type="http://schemas.openxmlformats.org/officeDocument/2006/relationships/hyperlink" Target="https://www.watch2gether.com/" TargetMode="External" /><Relationship Id="rId1" Type="http://schemas.openxmlformats.org/officeDocument/2006/relationships/hyperlink" Target="https://drive.google.com/drive/" TargetMode="External" /><Relationship Id="rId4" Type="http://schemas.openxmlformats.org/officeDocument/2006/relationships/hyperlink" Target="https://vocaroo.com/" TargetMode="External" 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 /><Relationship Id="rId3" Type="http://schemas.openxmlformats.org/officeDocument/2006/relationships/image" Target="../media/image8.png" /><Relationship Id="rId7" Type="http://schemas.openxmlformats.org/officeDocument/2006/relationships/image" Target="../media/image12.png" /><Relationship Id="rId12" Type="http://schemas.openxmlformats.org/officeDocument/2006/relationships/image" Target="../media/image17.svg" /><Relationship Id="rId2" Type="http://schemas.openxmlformats.org/officeDocument/2006/relationships/image" Target="../media/image7.svg" /><Relationship Id="rId1" Type="http://schemas.openxmlformats.org/officeDocument/2006/relationships/image" Target="../media/image6.png" /><Relationship Id="rId6" Type="http://schemas.openxmlformats.org/officeDocument/2006/relationships/image" Target="../media/image11.svg" /><Relationship Id="rId11" Type="http://schemas.openxmlformats.org/officeDocument/2006/relationships/image" Target="../media/image16.png" /><Relationship Id="rId5" Type="http://schemas.openxmlformats.org/officeDocument/2006/relationships/image" Target="../media/image10.png" /><Relationship Id="rId10" Type="http://schemas.openxmlformats.org/officeDocument/2006/relationships/image" Target="../media/image15.svg" /><Relationship Id="rId4" Type="http://schemas.openxmlformats.org/officeDocument/2006/relationships/image" Target="../media/image9.svg" /><Relationship Id="rId9" Type="http://schemas.openxmlformats.org/officeDocument/2006/relationships/image" Target="../media/image14.png" 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svg" /><Relationship Id="rId1" Type="http://schemas.openxmlformats.org/officeDocument/2006/relationships/image" Target="../media/image18.png" /><Relationship Id="rId4" Type="http://schemas.openxmlformats.org/officeDocument/2006/relationships/image" Target="../media/image21.svg" 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goset.com/" TargetMode="External" /><Relationship Id="rId2" Type="http://schemas.openxmlformats.org/officeDocument/2006/relationships/hyperlink" Target="https://vocaroo.com/" TargetMode="External" /><Relationship Id="rId1" Type="http://schemas.openxmlformats.org/officeDocument/2006/relationships/hyperlink" Target="https://drive.google.com/drive/" TargetMode="External" /><Relationship Id="rId4" Type="http://schemas.openxmlformats.org/officeDocument/2006/relationships/hyperlink" Target="https://www.watch2gether.com/" TargetMode="Externa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752A42-FE21-4E13-9D92-9373E15C606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2" csCatId="colorful" phldr="1"/>
      <dgm:spPr/>
      <dgm:t>
        <a:bodyPr/>
        <a:lstStyle/>
        <a:p>
          <a:endParaRPr lang="en-US"/>
        </a:p>
      </dgm:t>
    </dgm:pt>
    <dgm:pt modelId="{7479E770-651E-4EBD-89E4-06B66202A86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cap="none" baseline="0"/>
            <a:t>How to build rapport when teaching online</a:t>
          </a:r>
          <a:endParaRPr lang="en-US" cap="none" baseline="0"/>
        </a:p>
      </dgm:t>
    </dgm:pt>
    <dgm:pt modelId="{A07459BF-1601-48CF-9735-352188B52998}" type="parTrans" cxnId="{4765E4E8-A78F-4FDB-AEF5-90E40AA40625}">
      <dgm:prSet/>
      <dgm:spPr/>
      <dgm:t>
        <a:bodyPr/>
        <a:lstStyle/>
        <a:p>
          <a:endParaRPr lang="en-US"/>
        </a:p>
      </dgm:t>
    </dgm:pt>
    <dgm:pt modelId="{16B1F33A-C2ED-4A44-816C-85BE5F3FE59B}" type="sibTrans" cxnId="{4765E4E8-A78F-4FDB-AEF5-90E40AA40625}">
      <dgm:prSet/>
      <dgm:spPr/>
      <dgm:t>
        <a:bodyPr/>
        <a:lstStyle/>
        <a:p>
          <a:endParaRPr lang="en-US"/>
        </a:p>
      </dgm:t>
    </dgm:pt>
    <dgm:pt modelId="{C85644C6-7E60-4A37-8C87-C29B50782C0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cap="none" baseline="0"/>
            <a:t>Ideas for breakout rooms</a:t>
          </a:r>
          <a:endParaRPr lang="en-US" cap="none" baseline="0"/>
        </a:p>
      </dgm:t>
    </dgm:pt>
    <dgm:pt modelId="{40AF7A76-9313-4134-9CAE-8EEFB937BB6E}" type="parTrans" cxnId="{F4EE84F7-997B-4098-BA26-1699B6023670}">
      <dgm:prSet/>
      <dgm:spPr/>
      <dgm:t>
        <a:bodyPr/>
        <a:lstStyle/>
        <a:p>
          <a:endParaRPr lang="en-US"/>
        </a:p>
      </dgm:t>
    </dgm:pt>
    <dgm:pt modelId="{A9DB9243-EE35-4E49-90B4-6C1F5877B55D}" type="sibTrans" cxnId="{F4EE84F7-997B-4098-BA26-1699B6023670}">
      <dgm:prSet/>
      <dgm:spPr/>
      <dgm:t>
        <a:bodyPr/>
        <a:lstStyle/>
        <a:p>
          <a:endParaRPr lang="en-US"/>
        </a:p>
      </dgm:t>
    </dgm:pt>
    <dgm:pt modelId="{044000B7-0725-4BDE-8520-2E1C543C3A8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cap="none" baseline="0"/>
            <a:t>Developing speaking skills online</a:t>
          </a:r>
          <a:endParaRPr lang="en-US" cap="none" baseline="0"/>
        </a:p>
      </dgm:t>
    </dgm:pt>
    <dgm:pt modelId="{8CBBF062-3DB1-4A87-A6F6-59814C72C28B}" type="parTrans" cxnId="{95B93E3B-D10C-4D62-8129-4BD4AF0AEF89}">
      <dgm:prSet/>
      <dgm:spPr/>
      <dgm:t>
        <a:bodyPr/>
        <a:lstStyle/>
        <a:p>
          <a:endParaRPr lang="en-GB"/>
        </a:p>
      </dgm:t>
    </dgm:pt>
    <dgm:pt modelId="{51EBB6EA-038D-4498-8347-980CB4FD8F04}" type="sibTrans" cxnId="{95B93E3B-D10C-4D62-8129-4BD4AF0AEF89}">
      <dgm:prSet/>
      <dgm:spPr/>
      <dgm:t>
        <a:bodyPr/>
        <a:lstStyle/>
        <a:p>
          <a:endParaRPr lang="en-GB"/>
        </a:p>
      </dgm:t>
    </dgm:pt>
    <dgm:pt modelId="{F140E91B-6900-4322-8858-D85D5A1C523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cap="none" baseline="0"/>
            <a:t>Assessing language skills online</a:t>
          </a:r>
          <a:endParaRPr lang="en-US" cap="none" baseline="0"/>
        </a:p>
      </dgm:t>
    </dgm:pt>
    <dgm:pt modelId="{AE3906D1-3A0A-41EC-8478-7B22D7179382}" type="parTrans" cxnId="{C54E673E-2D94-4898-A36D-D181D65921D3}">
      <dgm:prSet/>
      <dgm:spPr/>
      <dgm:t>
        <a:bodyPr/>
        <a:lstStyle/>
        <a:p>
          <a:endParaRPr lang="en-GB"/>
        </a:p>
      </dgm:t>
    </dgm:pt>
    <dgm:pt modelId="{5CA4A7A4-6737-4AF8-87DC-8D52759ADBC5}" type="sibTrans" cxnId="{C54E673E-2D94-4898-A36D-D181D65921D3}">
      <dgm:prSet/>
      <dgm:spPr/>
      <dgm:t>
        <a:bodyPr/>
        <a:lstStyle/>
        <a:p>
          <a:endParaRPr lang="en-GB"/>
        </a:p>
      </dgm:t>
    </dgm:pt>
    <dgm:pt modelId="{60BB5F76-B00E-4DAD-86D6-377C807C796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cap="none" baseline="0"/>
            <a:t>Time management in remote teaching</a:t>
          </a:r>
          <a:endParaRPr lang="en-US" cap="none" baseline="0"/>
        </a:p>
      </dgm:t>
    </dgm:pt>
    <dgm:pt modelId="{3532E214-D9D9-43EF-9919-D4FB43665810}" type="parTrans" cxnId="{1A2F1630-DF2D-4025-8F53-2E399CE50BAB}">
      <dgm:prSet/>
      <dgm:spPr/>
      <dgm:t>
        <a:bodyPr/>
        <a:lstStyle/>
        <a:p>
          <a:endParaRPr lang="en-GB"/>
        </a:p>
      </dgm:t>
    </dgm:pt>
    <dgm:pt modelId="{967C8061-1C57-4BBA-B65E-7FF9A5198A17}" type="sibTrans" cxnId="{1A2F1630-DF2D-4025-8F53-2E399CE50BAB}">
      <dgm:prSet/>
      <dgm:spPr/>
      <dgm:t>
        <a:bodyPr/>
        <a:lstStyle/>
        <a:p>
          <a:endParaRPr lang="en-GB"/>
        </a:p>
      </dgm:t>
    </dgm:pt>
    <dgm:pt modelId="{B7DDC969-74E4-4579-A0C2-79681E81DD6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Homework ideas</a:t>
          </a:r>
          <a:endParaRPr lang="en-US" cap="none" baseline="0"/>
        </a:p>
      </dgm:t>
    </dgm:pt>
    <dgm:pt modelId="{DA85B79D-AFE3-4B40-BFD7-AB0AE2D72EEB}" type="parTrans" cxnId="{145E946A-80F0-4B4B-BEA3-6EB681C1D971}">
      <dgm:prSet/>
      <dgm:spPr/>
      <dgm:t>
        <a:bodyPr/>
        <a:lstStyle/>
        <a:p>
          <a:endParaRPr lang="en-GB"/>
        </a:p>
      </dgm:t>
    </dgm:pt>
    <dgm:pt modelId="{C0EFF992-9A1E-4083-A344-610561FBCD44}" type="sibTrans" cxnId="{145E946A-80F0-4B4B-BEA3-6EB681C1D971}">
      <dgm:prSet/>
      <dgm:spPr/>
      <dgm:t>
        <a:bodyPr/>
        <a:lstStyle/>
        <a:p>
          <a:endParaRPr lang="en-GB"/>
        </a:p>
      </dgm:t>
    </dgm:pt>
    <dgm:pt modelId="{E8FE79E2-9B53-4B1A-9639-D3497FBE097B}" type="pres">
      <dgm:prSet presAssocID="{2F752A42-FE21-4E13-9D92-9373E15C6063}" presName="root" presStyleCnt="0">
        <dgm:presLayoutVars>
          <dgm:dir/>
          <dgm:resizeHandles val="exact"/>
        </dgm:presLayoutVars>
      </dgm:prSet>
      <dgm:spPr/>
    </dgm:pt>
    <dgm:pt modelId="{705520E1-DF0D-42F2-BF46-12A55BCEA289}" type="pres">
      <dgm:prSet presAssocID="{7479E770-651E-4EBD-89E4-06B66202A863}" presName="compNode" presStyleCnt="0"/>
      <dgm:spPr/>
    </dgm:pt>
    <dgm:pt modelId="{F89DB354-09C9-49BC-AF70-FBBB8D15F675}" type="pres">
      <dgm:prSet presAssocID="{7479E770-651E-4EBD-89E4-06B66202A863}" presName="iconBgRect" presStyleLbl="bgShp" presStyleIdx="0" presStyleCnt="6"/>
      <dgm:spPr/>
    </dgm:pt>
    <dgm:pt modelId="{1422D97E-CC32-4D1A-B8F1-EE52AAE4E1FC}" type="pres">
      <dgm:prSet presAssocID="{7479E770-651E-4EBD-89E4-06B66202A863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493AECD5-E53A-48E2-84F7-BC1440DFDE3E}" type="pres">
      <dgm:prSet presAssocID="{7479E770-651E-4EBD-89E4-06B66202A863}" presName="spaceRect" presStyleCnt="0"/>
      <dgm:spPr/>
    </dgm:pt>
    <dgm:pt modelId="{7A16D3F5-7BEB-4A63-9F6F-2C1A69534D0E}" type="pres">
      <dgm:prSet presAssocID="{7479E770-651E-4EBD-89E4-06B66202A863}" presName="textRect" presStyleLbl="revTx" presStyleIdx="0" presStyleCnt="6">
        <dgm:presLayoutVars>
          <dgm:chMax val="1"/>
          <dgm:chPref val="1"/>
        </dgm:presLayoutVars>
      </dgm:prSet>
      <dgm:spPr/>
    </dgm:pt>
    <dgm:pt modelId="{4FD13029-E126-402A-8204-244EA7E6BE6A}" type="pres">
      <dgm:prSet presAssocID="{16B1F33A-C2ED-4A44-816C-85BE5F3FE59B}" presName="sibTrans" presStyleCnt="0"/>
      <dgm:spPr/>
    </dgm:pt>
    <dgm:pt modelId="{45B6131D-ECBE-4D0D-A538-6DE37FEB1C08}" type="pres">
      <dgm:prSet presAssocID="{044000B7-0725-4BDE-8520-2E1C543C3A81}" presName="compNode" presStyleCnt="0"/>
      <dgm:spPr/>
    </dgm:pt>
    <dgm:pt modelId="{2C266372-0B7A-40A2-AA0C-EE4D460915B7}" type="pres">
      <dgm:prSet presAssocID="{044000B7-0725-4BDE-8520-2E1C543C3A81}" presName="iconBgRect" presStyleLbl="bgShp" presStyleIdx="1" presStyleCnt="6"/>
      <dgm:spPr/>
    </dgm:pt>
    <dgm:pt modelId="{189C437F-787D-4D33-8E3A-A31FE95F3298}" type="pres">
      <dgm:prSet presAssocID="{044000B7-0725-4BDE-8520-2E1C543C3A81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A055865E-8669-4952-8AA9-FBCCE54BBB42}" type="pres">
      <dgm:prSet presAssocID="{044000B7-0725-4BDE-8520-2E1C543C3A81}" presName="spaceRect" presStyleCnt="0"/>
      <dgm:spPr/>
    </dgm:pt>
    <dgm:pt modelId="{1E1FF147-216E-42A5-8E31-9A20D06A9E96}" type="pres">
      <dgm:prSet presAssocID="{044000B7-0725-4BDE-8520-2E1C543C3A81}" presName="textRect" presStyleLbl="revTx" presStyleIdx="1" presStyleCnt="6">
        <dgm:presLayoutVars>
          <dgm:chMax val="1"/>
          <dgm:chPref val="1"/>
        </dgm:presLayoutVars>
      </dgm:prSet>
      <dgm:spPr/>
    </dgm:pt>
    <dgm:pt modelId="{012CEA3E-A8F2-466B-8E28-C47819B3E8B6}" type="pres">
      <dgm:prSet presAssocID="{51EBB6EA-038D-4498-8347-980CB4FD8F04}" presName="sibTrans" presStyleCnt="0"/>
      <dgm:spPr/>
    </dgm:pt>
    <dgm:pt modelId="{DE4113A4-CDE9-4312-A79A-6EE72EA984D5}" type="pres">
      <dgm:prSet presAssocID="{C85644C6-7E60-4A37-8C87-C29B50782C02}" presName="compNode" presStyleCnt="0"/>
      <dgm:spPr/>
    </dgm:pt>
    <dgm:pt modelId="{7B021E54-6358-4593-A703-B1983B2CF764}" type="pres">
      <dgm:prSet presAssocID="{C85644C6-7E60-4A37-8C87-C29B50782C02}" presName="iconBgRect" presStyleLbl="bgShp" presStyleIdx="2" presStyleCnt="6"/>
      <dgm:spPr/>
    </dgm:pt>
    <dgm:pt modelId="{E625C39E-E87D-433B-906A-40EACA707A03}" type="pres">
      <dgm:prSet presAssocID="{C85644C6-7E60-4A37-8C87-C29B50782C0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379053DE-49E0-49E6-9177-A097BD4FC496}" type="pres">
      <dgm:prSet presAssocID="{C85644C6-7E60-4A37-8C87-C29B50782C02}" presName="spaceRect" presStyleCnt="0"/>
      <dgm:spPr/>
    </dgm:pt>
    <dgm:pt modelId="{D0A4E527-C659-4E24-9A0C-381C8DB7CCA8}" type="pres">
      <dgm:prSet presAssocID="{C85644C6-7E60-4A37-8C87-C29B50782C02}" presName="textRect" presStyleLbl="revTx" presStyleIdx="2" presStyleCnt="6">
        <dgm:presLayoutVars>
          <dgm:chMax val="1"/>
          <dgm:chPref val="1"/>
        </dgm:presLayoutVars>
      </dgm:prSet>
      <dgm:spPr/>
    </dgm:pt>
    <dgm:pt modelId="{45CC3B86-2C8A-4672-8A96-656F748FFFAA}" type="pres">
      <dgm:prSet presAssocID="{A9DB9243-EE35-4E49-90B4-6C1F5877B55D}" presName="sibTrans" presStyleCnt="0"/>
      <dgm:spPr/>
    </dgm:pt>
    <dgm:pt modelId="{481A501E-B44A-4B61-9A58-96CA7E36A454}" type="pres">
      <dgm:prSet presAssocID="{F140E91B-6900-4322-8858-D85D5A1C523A}" presName="compNode" presStyleCnt="0"/>
      <dgm:spPr/>
    </dgm:pt>
    <dgm:pt modelId="{6DC5408D-6D1D-4C9E-81BB-7EF7D6EC5A86}" type="pres">
      <dgm:prSet presAssocID="{F140E91B-6900-4322-8858-D85D5A1C523A}" presName="iconBgRect" presStyleLbl="bgShp" presStyleIdx="3" presStyleCnt="6"/>
      <dgm:spPr/>
    </dgm:pt>
    <dgm:pt modelId="{E0DDA68A-8226-44A8-AB58-361AAE218F7D}" type="pres">
      <dgm:prSet presAssocID="{F140E91B-6900-4322-8858-D85D5A1C523A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st Dummy"/>
        </a:ext>
      </dgm:extLst>
    </dgm:pt>
    <dgm:pt modelId="{DEB6D6E3-8AC2-48AC-97F6-EE603E06A923}" type="pres">
      <dgm:prSet presAssocID="{F140E91B-6900-4322-8858-D85D5A1C523A}" presName="spaceRect" presStyleCnt="0"/>
      <dgm:spPr/>
    </dgm:pt>
    <dgm:pt modelId="{E9B0BD0D-20F0-491F-9DF9-3D87437964A1}" type="pres">
      <dgm:prSet presAssocID="{F140E91B-6900-4322-8858-D85D5A1C523A}" presName="textRect" presStyleLbl="revTx" presStyleIdx="3" presStyleCnt="6">
        <dgm:presLayoutVars>
          <dgm:chMax val="1"/>
          <dgm:chPref val="1"/>
        </dgm:presLayoutVars>
      </dgm:prSet>
      <dgm:spPr/>
    </dgm:pt>
    <dgm:pt modelId="{BE8CD241-A76C-43D9-8915-5801937059E5}" type="pres">
      <dgm:prSet presAssocID="{5CA4A7A4-6737-4AF8-87DC-8D52759ADBC5}" presName="sibTrans" presStyleCnt="0"/>
      <dgm:spPr/>
    </dgm:pt>
    <dgm:pt modelId="{36689600-0B02-4E81-831A-655E4D867309}" type="pres">
      <dgm:prSet presAssocID="{60BB5F76-B00E-4DAD-86D6-377C807C7966}" presName="compNode" presStyleCnt="0"/>
      <dgm:spPr/>
    </dgm:pt>
    <dgm:pt modelId="{A28BF780-8E0F-4448-955D-2A7EB7D6C8A6}" type="pres">
      <dgm:prSet presAssocID="{60BB5F76-B00E-4DAD-86D6-377C807C7966}" presName="iconBgRect" presStyleLbl="bgShp" presStyleIdx="4" presStyleCnt="6"/>
      <dgm:spPr/>
    </dgm:pt>
    <dgm:pt modelId="{33204EE2-D061-400D-9C79-3939A81CA39B}" type="pres">
      <dgm:prSet presAssocID="{60BB5F76-B00E-4DAD-86D6-377C807C7966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rglass 60%"/>
        </a:ext>
      </dgm:extLst>
    </dgm:pt>
    <dgm:pt modelId="{A95D84EE-1CCD-4A24-AF33-C66E679E467D}" type="pres">
      <dgm:prSet presAssocID="{60BB5F76-B00E-4DAD-86D6-377C807C7966}" presName="spaceRect" presStyleCnt="0"/>
      <dgm:spPr/>
    </dgm:pt>
    <dgm:pt modelId="{BB621410-364A-4A7D-A567-DF998B0CD74C}" type="pres">
      <dgm:prSet presAssocID="{60BB5F76-B00E-4DAD-86D6-377C807C7966}" presName="textRect" presStyleLbl="revTx" presStyleIdx="4" presStyleCnt="6">
        <dgm:presLayoutVars>
          <dgm:chMax val="1"/>
          <dgm:chPref val="1"/>
        </dgm:presLayoutVars>
      </dgm:prSet>
      <dgm:spPr/>
    </dgm:pt>
    <dgm:pt modelId="{4C2C69BE-97EE-4E7B-9783-52763B0D7FE9}" type="pres">
      <dgm:prSet presAssocID="{967C8061-1C57-4BBA-B65E-7FF9A5198A17}" presName="sibTrans" presStyleCnt="0"/>
      <dgm:spPr/>
    </dgm:pt>
    <dgm:pt modelId="{B8E9FC96-FB44-4206-9700-FA6518A3CD1B}" type="pres">
      <dgm:prSet presAssocID="{B7DDC969-74E4-4579-A0C2-79681E81DD6A}" presName="compNode" presStyleCnt="0"/>
      <dgm:spPr/>
    </dgm:pt>
    <dgm:pt modelId="{13C0BC50-6D8D-4734-B91C-5CDDFE15647F}" type="pres">
      <dgm:prSet presAssocID="{B7DDC969-74E4-4579-A0C2-79681E81DD6A}" presName="iconBgRect" presStyleLbl="bgShp" presStyleIdx="5" presStyleCnt="6"/>
      <dgm:spPr/>
    </dgm:pt>
    <dgm:pt modelId="{9B62F09A-093B-458B-A37B-4267CE14BF88}" type="pres">
      <dgm:prSet presAssocID="{B7DDC969-74E4-4579-A0C2-79681E81DD6A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sk"/>
        </a:ext>
      </dgm:extLst>
    </dgm:pt>
    <dgm:pt modelId="{E785A2F3-E44E-41F3-9F27-A59E363C6007}" type="pres">
      <dgm:prSet presAssocID="{B7DDC969-74E4-4579-A0C2-79681E81DD6A}" presName="spaceRect" presStyleCnt="0"/>
      <dgm:spPr/>
    </dgm:pt>
    <dgm:pt modelId="{A5BA5D68-8943-4C9A-99D3-B8439A5B2D6A}" type="pres">
      <dgm:prSet presAssocID="{B7DDC969-74E4-4579-A0C2-79681E81DD6A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F827AD10-B6E4-4010-858E-49D82402880E}" type="presOf" srcId="{C85644C6-7E60-4A37-8C87-C29B50782C02}" destId="{D0A4E527-C659-4E24-9A0C-381C8DB7CCA8}" srcOrd="0" destOrd="0" presId="urn:microsoft.com/office/officeart/2018/5/layout/IconCircleLabelList"/>
    <dgm:cxn modelId="{A267A711-422F-41D7-BB83-33FB866D598C}" type="presOf" srcId="{F140E91B-6900-4322-8858-D85D5A1C523A}" destId="{E9B0BD0D-20F0-491F-9DF9-3D87437964A1}" srcOrd="0" destOrd="0" presId="urn:microsoft.com/office/officeart/2018/5/layout/IconCircleLabelList"/>
    <dgm:cxn modelId="{37314112-7654-4D3D-85AE-32E5FB979816}" type="presOf" srcId="{60BB5F76-B00E-4DAD-86D6-377C807C7966}" destId="{BB621410-364A-4A7D-A567-DF998B0CD74C}" srcOrd="0" destOrd="0" presId="urn:microsoft.com/office/officeart/2018/5/layout/IconCircleLabelList"/>
    <dgm:cxn modelId="{1A2F1630-DF2D-4025-8F53-2E399CE50BAB}" srcId="{2F752A42-FE21-4E13-9D92-9373E15C6063}" destId="{60BB5F76-B00E-4DAD-86D6-377C807C7966}" srcOrd="4" destOrd="0" parTransId="{3532E214-D9D9-43EF-9919-D4FB43665810}" sibTransId="{967C8061-1C57-4BBA-B65E-7FF9A5198A17}"/>
    <dgm:cxn modelId="{5B594C37-ABC9-4A15-8B1A-83B720D756FF}" type="presOf" srcId="{2F752A42-FE21-4E13-9D92-9373E15C6063}" destId="{E8FE79E2-9B53-4B1A-9639-D3497FBE097B}" srcOrd="0" destOrd="0" presId="urn:microsoft.com/office/officeart/2018/5/layout/IconCircleLabelList"/>
    <dgm:cxn modelId="{95B93E3B-D10C-4D62-8129-4BD4AF0AEF89}" srcId="{2F752A42-FE21-4E13-9D92-9373E15C6063}" destId="{044000B7-0725-4BDE-8520-2E1C543C3A81}" srcOrd="1" destOrd="0" parTransId="{8CBBF062-3DB1-4A87-A6F6-59814C72C28B}" sibTransId="{51EBB6EA-038D-4498-8347-980CB4FD8F04}"/>
    <dgm:cxn modelId="{C54E673E-2D94-4898-A36D-D181D65921D3}" srcId="{2F752A42-FE21-4E13-9D92-9373E15C6063}" destId="{F140E91B-6900-4322-8858-D85D5A1C523A}" srcOrd="3" destOrd="0" parTransId="{AE3906D1-3A0A-41EC-8478-7B22D7179382}" sibTransId="{5CA4A7A4-6737-4AF8-87DC-8D52759ADBC5}"/>
    <dgm:cxn modelId="{CDBC3362-9CEB-43C2-9497-C45BB21F1572}" type="presOf" srcId="{7479E770-651E-4EBD-89E4-06B66202A863}" destId="{7A16D3F5-7BEB-4A63-9F6F-2C1A69534D0E}" srcOrd="0" destOrd="0" presId="urn:microsoft.com/office/officeart/2018/5/layout/IconCircleLabelList"/>
    <dgm:cxn modelId="{145E946A-80F0-4B4B-BEA3-6EB681C1D971}" srcId="{2F752A42-FE21-4E13-9D92-9373E15C6063}" destId="{B7DDC969-74E4-4579-A0C2-79681E81DD6A}" srcOrd="5" destOrd="0" parTransId="{DA85B79D-AFE3-4B40-BFD7-AB0AE2D72EEB}" sibTransId="{C0EFF992-9A1E-4083-A344-610561FBCD44}"/>
    <dgm:cxn modelId="{9E9B457E-58CB-410B-8D13-B4D38C09B9C3}" type="presOf" srcId="{044000B7-0725-4BDE-8520-2E1C543C3A81}" destId="{1E1FF147-216E-42A5-8E31-9A20D06A9E96}" srcOrd="0" destOrd="0" presId="urn:microsoft.com/office/officeart/2018/5/layout/IconCircleLabelList"/>
    <dgm:cxn modelId="{E9C263DD-2622-4A87-8EAA-CE6D3189995C}" type="presOf" srcId="{B7DDC969-74E4-4579-A0C2-79681E81DD6A}" destId="{A5BA5D68-8943-4C9A-99D3-B8439A5B2D6A}" srcOrd="0" destOrd="0" presId="urn:microsoft.com/office/officeart/2018/5/layout/IconCircleLabelList"/>
    <dgm:cxn modelId="{4765E4E8-A78F-4FDB-AEF5-90E40AA40625}" srcId="{2F752A42-FE21-4E13-9D92-9373E15C6063}" destId="{7479E770-651E-4EBD-89E4-06B66202A863}" srcOrd="0" destOrd="0" parTransId="{A07459BF-1601-48CF-9735-352188B52998}" sibTransId="{16B1F33A-C2ED-4A44-816C-85BE5F3FE59B}"/>
    <dgm:cxn modelId="{F4EE84F7-997B-4098-BA26-1699B6023670}" srcId="{2F752A42-FE21-4E13-9D92-9373E15C6063}" destId="{C85644C6-7E60-4A37-8C87-C29B50782C02}" srcOrd="2" destOrd="0" parTransId="{40AF7A76-9313-4134-9CAE-8EEFB937BB6E}" sibTransId="{A9DB9243-EE35-4E49-90B4-6C1F5877B55D}"/>
    <dgm:cxn modelId="{61DCE247-6B32-46F5-B3A6-D3BD993533E2}" type="presParOf" srcId="{E8FE79E2-9B53-4B1A-9639-D3497FBE097B}" destId="{705520E1-DF0D-42F2-BF46-12A55BCEA289}" srcOrd="0" destOrd="0" presId="urn:microsoft.com/office/officeart/2018/5/layout/IconCircleLabelList"/>
    <dgm:cxn modelId="{FA3291ED-F5BE-4A3D-A224-67CDC3DBF822}" type="presParOf" srcId="{705520E1-DF0D-42F2-BF46-12A55BCEA289}" destId="{F89DB354-09C9-49BC-AF70-FBBB8D15F675}" srcOrd="0" destOrd="0" presId="urn:microsoft.com/office/officeart/2018/5/layout/IconCircleLabelList"/>
    <dgm:cxn modelId="{AE09515E-DB04-492B-BF30-059C7936B89C}" type="presParOf" srcId="{705520E1-DF0D-42F2-BF46-12A55BCEA289}" destId="{1422D97E-CC32-4D1A-B8F1-EE52AAE4E1FC}" srcOrd="1" destOrd="0" presId="urn:microsoft.com/office/officeart/2018/5/layout/IconCircleLabelList"/>
    <dgm:cxn modelId="{0EBD901B-ADBE-4861-A017-4D661DD15E7C}" type="presParOf" srcId="{705520E1-DF0D-42F2-BF46-12A55BCEA289}" destId="{493AECD5-E53A-48E2-84F7-BC1440DFDE3E}" srcOrd="2" destOrd="0" presId="urn:microsoft.com/office/officeart/2018/5/layout/IconCircleLabelList"/>
    <dgm:cxn modelId="{636861C6-019E-4817-94DD-C0B61E597F5D}" type="presParOf" srcId="{705520E1-DF0D-42F2-BF46-12A55BCEA289}" destId="{7A16D3F5-7BEB-4A63-9F6F-2C1A69534D0E}" srcOrd="3" destOrd="0" presId="urn:microsoft.com/office/officeart/2018/5/layout/IconCircleLabelList"/>
    <dgm:cxn modelId="{450A302B-C51C-446F-A44D-C2D2F785D650}" type="presParOf" srcId="{E8FE79E2-9B53-4B1A-9639-D3497FBE097B}" destId="{4FD13029-E126-402A-8204-244EA7E6BE6A}" srcOrd="1" destOrd="0" presId="urn:microsoft.com/office/officeart/2018/5/layout/IconCircleLabelList"/>
    <dgm:cxn modelId="{1FD367C5-5716-4760-B361-6F33C96D0ED1}" type="presParOf" srcId="{E8FE79E2-9B53-4B1A-9639-D3497FBE097B}" destId="{45B6131D-ECBE-4D0D-A538-6DE37FEB1C08}" srcOrd="2" destOrd="0" presId="urn:microsoft.com/office/officeart/2018/5/layout/IconCircleLabelList"/>
    <dgm:cxn modelId="{00F11463-3E1B-4E02-A5A2-45E927CE534C}" type="presParOf" srcId="{45B6131D-ECBE-4D0D-A538-6DE37FEB1C08}" destId="{2C266372-0B7A-40A2-AA0C-EE4D460915B7}" srcOrd="0" destOrd="0" presId="urn:microsoft.com/office/officeart/2018/5/layout/IconCircleLabelList"/>
    <dgm:cxn modelId="{5C08BBAD-5261-4875-835E-BDC8793F07FD}" type="presParOf" srcId="{45B6131D-ECBE-4D0D-A538-6DE37FEB1C08}" destId="{189C437F-787D-4D33-8E3A-A31FE95F3298}" srcOrd="1" destOrd="0" presId="urn:microsoft.com/office/officeart/2018/5/layout/IconCircleLabelList"/>
    <dgm:cxn modelId="{371FF0B4-5702-436B-8F33-7D5A913B1DFF}" type="presParOf" srcId="{45B6131D-ECBE-4D0D-A538-6DE37FEB1C08}" destId="{A055865E-8669-4952-8AA9-FBCCE54BBB42}" srcOrd="2" destOrd="0" presId="urn:microsoft.com/office/officeart/2018/5/layout/IconCircleLabelList"/>
    <dgm:cxn modelId="{364B3B47-13FE-41A9-95FA-9620F950F040}" type="presParOf" srcId="{45B6131D-ECBE-4D0D-A538-6DE37FEB1C08}" destId="{1E1FF147-216E-42A5-8E31-9A20D06A9E96}" srcOrd="3" destOrd="0" presId="urn:microsoft.com/office/officeart/2018/5/layout/IconCircleLabelList"/>
    <dgm:cxn modelId="{2A89A547-2D11-4D80-BE11-EA890FC9C756}" type="presParOf" srcId="{E8FE79E2-9B53-4B1A-9639-D3497FBE097B}" destId="{012CEA3E-A8F2-466B-8E28-C47819B3E8B6}" srcOrd="3" destOrd="0" presId="urn:microsoft.com/office/officeart/2018/5/layout/IconCircleLabelList"/>
    <dgm:cxn modelId="{7023D65F-B8F6-44BF-9C8A-AC0F7F778553}" type="presParOf" srcId="{E8FE79E2-9B53-4B1A-9639-D3497FBE097B}" destId="{DE4113A4-CDE9-4312-A79A-6EE72EA984D5}" srcOrd="4" destOrd="0" presId="urn:microsoft.com/office/officeart/2018/5/layout/IconCircleLabelList"/>
    <dgm:cxn modelId="{9A00AA4B-7201-4D58-A2BC-E722A4775810}" type="presParOf" srcId="{DE4113A4-CDE9-4312-A79A-6EE72EA984D5}" destId="{7B021E54-6358-4593-A703-B1983B2CF764}" srcOrd="0" destOrd="0" presId="urn:microsoft.com/office/officeart/2018/5/layout/IconCircleLabelList"/>
    <dgm:cxn modelId="{C4A42A28-53B9-432B-A390-2E7709F5B5C8}" type="presParOf" srcId="{DE4113A4-CDE9-4312-A79A-6EE72EA984D5}" destId="{E625C39E-E87D-433B-906A-40EACA707A03}" srcOrd="1" destOrd="0" presId="urn:microsoft.com/office/officeart/2018/5/layout/IconCircleLabelList"/>
    <dgm:cxn modelId="{5632FB86-783C-4F7C-B409-D4B142A43340}" type="presParOf" srcId="{DE4113A4-CDE9-4312-A79A-6EE72EA984D5}" destId="{379053DE-49E0-49E6-9177-A097BD4FC496}" srcOrd="2" destOrd="0" presId="urn:microsoft.com/office/officeart/2018/5/layout/IconCircleLabelList"/>
    <dgm:cxn modelId="{66EBC38A-157F-4158-BB50-FEC82EC39A33}" type="presParOf" srcId="{DE4113A4-CDE9-4312-A79A-6EE72EA984D5}" destId="{D0A4E527-C659-4E24-9A0C-381C8DB7CCA8}" srcOrd="3" destOrd="0" presId="urn:microsoft.com/office/officeart/2018/5/layout/IconCircleLabelList"/>
    <dgm:cxn modelId="{3A925DFE-71EB-4CEC-9751-55E278941BD1}" type="presParOf" srcId="{E8FE79E2-9B53-4B1A-9639-D3497FBE097B}" destId="{45CC3B86-2C8A-4672-8A96-656F748FFFAA}" srcOrd="5" destOrd="0" presId="urn:microsoft.com/office/officeart/2018/5/layout/IconCircleLabelList"/>
    <dgm:cxn modelId="{4151EB2A-9DFF-4882-8A99-4314E4510F44}" type="presParOf" srcId="{E8FE79E2-9B53-4B1A-9639-D3497FBE097B}" destId="{481A501E-B44A-4B61-9A58-96CA7E36A454}" srcOrd="6" destOrd="0" presId="urn:microsoft.com/office/officeart/2018/5/layout/IconCircleLabelList"/>
    <dgm:cxn modelId="{1857E87A-37F6-4ED9-BD95-EF940EBD17BF}" type="presParOf" srcId="{481A501E-B44A-4B61-9A58-96CA7E36A454}" destId="{6DC5408D-6D1D-4C9E-81BB-7EF7D6EC5A86}" srcOrd="0" destOrd="0" presId="urn:microsoft.com/office/officeart/2018/5/layout/IconCircleLabelList"/>
    <dgm:cxn modelId="{3FAA744A-2E1C-4186-ACAB-355B49E9718E}" type="presParOf" srcId="{481A501E-B44A-4B61-9A58-96CA7E36A454}" destId="{E0DDA68A-8226-44A8-AB58-361AAE218F7D}" srcOrd="1" destOrd="0" presId="urn:microsoft.com/office/officeart/2018/5/layout/IconCircleLabelList"/>
    <dgm:cxn modelId="{255F5C5B-3D62-4A62-A742-11C7779D73FE}" type="presParOf" srcId="{481A501E-B44A-4B61-9A58-96CA7E36A454}" destId="{DEB6D6E3-8AC2-48AC-97F6-EE603E06A923}" srcOrd="2" destOrd="0" presId="urn:microsoft.com/office/officeart/2018/5/layout/IconCircleLabelList"/>
    <dgm:cxn modelId="{210835E3-C083-4B0C-AF8C-46D3D65D1B72}" type="presParOf" srcId="{481A501E-B44A-4B61-9A58-96CA7E36A454}" destId="{E9B0BD0D-20F0-491F-9DF9-3D87437964A1}" srcOrd="3" destOrd="0" presId="urn:microsoft.com/office/officeart/2018/5/layout/IconCircleLabelList"/>
    <dgm:cxn modelId="{AC205A3F-CA25-4624-A297-23CD709FE612}" type="presParOf" srcId="{E8FE79E2-9B53-4B1A-9639-D3497FBE097B}" destId="{BE8CD241-A76C-43D9-8915-5801937059E5}" srcOrd="7" destOrd="0" presId="urn:microsoft.com/office/officeart/2018/5/layout/IconCircleLabelList"/>
    <dgm:cxn modelId="{0D806FC4-0344-4461-A28E-FBA62AA40D15}" type="presParOf" srcId="{E8FE79E2-9B53-4B1A-9639-D3497FBE097B}" destId="{36689600-0B02-4E81-831A-655E4D867309}" srcOrd="8" destOrd="0" presId="urn:microsoft.com/office/officeart/2018/5/layout/IconCircleLabelList"/>
    <dgm:cxn modelId="{25BD3C63-33A8-4318-89F0-DFD2E86A2409}" type="presParOf" srcId="{36689600-0B02-4E81-831A-655E4D867309}" destId="{A28BF780-8E0F-4448-955D-2A7EB7D6C8A6}" srcOrd="0" destOrd="0" presId="urn:microsoft.com/office/officeart/2018/5/layout/IconCircleLabelList"/>
    <dgm:cxn modelId="{F402A306-373F-4B9B-9447-AE0CD56FC583}" type="presParOf" srcId="{36689600-0B02-4E81-831A-655E4D867309}" destId="{33204EE2-D061-400D-9C79-3939A81CA39B}" srcOrd="1" destOrd="0" presId="urn:microsoft.com/office/officeart/2018/5/layout/IconCircleLabelList"/>
    <dgm:cxn modelId="{C16A5E84-DE11-4776-83C6-1E4F3BB273F0}" type="presParOf" srcId="{36689600-0B02-4E81-831A-655E4D867309}" destId="{A95D84EE-1CCD-4A24-AF33-C66E679E467D}" srcOrd="2" destOrd="0" presId="urn:microsoft.com/office/officeart/2018/5/layout/IconCircleLabelList"/>
    <dgm:cxn modelId="{1701EE3F-5947-43D6-965F-1C7BD176226C}" type="presParOf" srcId="{36689600-0B02-4E81-831A-655E4D867309}" destId="{BB621410-364A-4A7D-A567-DF998B0CD74C}" srcOrd="3" destOrd="0" presId="urn:microsoft.com/office/officeart/2018/5/layout/IconCircleLabelList"/>
    <dgm:cxn modelId="{A02EC15F-3B6B-490C-AD42-31C1E9E1062C}" type="presParOf" srcId="{E8FE79E2-9B53-4B1A-9639-D3497FBE097B}" destId="{4C2C69BE-97EE-4E7B-9783-52763B0D7FE9}" srcOrd="9" destOrd="0" presId="urn:microsoft.com/office/officeart/2018/5/layout/IconCircleLabelList"/>
    <dgm:cxn modelId="{CC482355-63C8-46E5-900C-9270A4202F0F}" type="presParOf" srcId="{E8FE79E2-9B53-4B1A-9639-D3497FBE097B}" destId="{B8E9FC96-FB44-4206-9700-FA6518A3CD1B}" srcOrd="10" destOrd="0" presId="urn:microsoft.com/office/officeart/2018/5/layout/IconCircleLabelList"/>
    <dgm:cxn modelId="{3F324D57-49C7-4D75-BE75-AAEB553442FB}" type="presParOf" srcId="{B8E9FC96-FB44-4206-9700-FA6518A3CD1B}" destId="{13C0BC50-6D8D-4734-B91C-5CDDFE15647F}" srcOrd="0" destOrd="0" presId="urn:microsoft.com/office/officeart/2018/5/layout/IconCircleLabelList"/>
    <dgm:cxn modelId="{BCA16597-9F57-4D11-B77A-92AEF1094C4D}" type="presParOf" srcId="{B8E9FC96-FB44-4206-9700-FA6518A3CD1B}" destId="{9B62F09A-093B-458B-A37B-4267CE14BF88}" srcOrd="1" destOrd="0" presId="urn:microsoft.com/office/officeart/2018/5/layout/IconCircleLabelList"/>
    <dgm:cxn modelId="{7F48D107-CE99-4776-88C5-E57F27BD1F16}" type="presParOf" srcId="{B8E9FC96-FB44-4206-9700-FA6518A3CD1B}" destId="{E785A2F3-E44E-41F3-9F27-A59E363C6007}" srcOrd="2" destOrd="0" presId="urn:microsoft.com/office/officeart/2018/5/layout/IconCircleLabelList"/>
    <dgm:cxn modelId="{16416576-CC61-4CF0-BFE6-8AC088499670}" type="presParOf" srcId="{B8E9FC96-FB44-4206-9700-FA6518A3CD1B}" destId="{A5BA5D68-8943-4C9A-99D3-B8439A5B2D6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82144E-177C-4985-92F4-E7CCA485DA9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1CA8E9C-88C8-4601-B4BD-BA1B195E0D1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confident do you feel </a:t>
          </a:r>
          <a:r>
            <a:rPr lang="en-US">
              <a:latin typeface="Century Gothic" panose="020B0502020202020204"/>
            </a:rPr>
            <a:t>about</a:t>
          </a:r>
          <a:r>
            <a:rPr lang="en-US"/>
            <a:t> teaching</a:t>
          </a:r>
          <a:r>
            <a:rPr lang="en-US">
              <a:latin typeface="Century Gothic" panose="020B0502020202020204"/>
            </a:rPr>
            <a:t> online?</a:t>
          </a:r>
          <a:endParaRPr lang="en-US"/>
        </a:p>
      </dgm:t>
    </dgm:pt>
    <dgm:pt modelId="{EAB3D0D7-A945-4F45-8C0A-F99FDCE16F21}" type="parTrans" cxnId="{DB60BF13-8D12-4E6D-AE93-E315486548E6}">
      <dgm:prSet/>
      <dgm:spPr/>
      <dgm:t>
        <a:bodyPr/>
        <a:lstStyle/>
        <a:p>
          <a:endParaRPr lang="en-US"/>
        </a:p>
      </dgm:t>
    </dgm:pt>
    <dgm:pt modelId="{F83217B3-0602-4E2E-8105-C1B51C6D686D}" type="sibTrans" cxnId="{DB60BF13-8D12-4E6D-AE93-E315486548E6}">
      <dgm:prSet/>
      <dgm:spPr/>
      <dgm:t>
        <a:bodyPr/>
        <a:lstStyle/>
        <a:p>
          <a:endParaRPr lang="en-US"/>
        </a:p>
      </dgm:t>
    </dgm:pt>
    <dgm:pt modelId="{1F879550-9DEF-4895-9D7D-CC89E2B8124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www.wooclap.com/</a:t>
          </a:r>
          <a:r>
            <a:rPr lang="en-US" b="1">
              <a:latin typeface="Century Gothic" panose="020B0502020202020204"/>
            </a:rPr>
            <a:t>UOS</a:t>
          </a:r>
          <a:endParaRPr lang="en-US"/>
        </a:p>
      </dgm:t>
    </dgm:pt>
    <dgm:pt modelId="{E2A6FF0C-F9D1-4934-9ADB-2207DAE5AE99}" type="parTrans" cxnId="{922C791F-D145-47FC-AC46-308256117D2E}">
      <dgm:prSet/>
      <dgm:spPr/>
      <dgm:t>
        <a:bodyPr/>
        <a:lstStyle/>
        <a:p>
          <a:endParaRPr lang="en-US"/>
        </a:p>
      </dgm:t>
    </dgm:pt>
    <dgm:pt modelId="{705534D9-25B0-4F11-9D14-2269AF289815}" type="sibTrans" cxnId="{922C791F-D145-47FC-AC46-308256117D2E}">
      <dgm:prSet/>
      <dgm:spPr/>
      <dgm:t>
        <a:bodyPr/>
        <a:lstStyle/>
        <a:p>
          <a:endParaRPr lang="en-US"/>
        </a:p>
      </dgm:t>
    </dgm:pt>
    <dgm:pt modelId="{C07F18B5-0488-4B62-A6A0-FDE6E4FDC378}" type="pres">
      <dgm:prSet presAssocID="{1B82144E-177C-4985-92F4-E7CCA485DA9A}" presName="root" presStyleCnt="0">
        <dgm:presLayoutVars>
          <dgm:dir/>
          <dgm:resizeHandles val="exact"/>
        </dgm:presLayoutVars>
      </dgm:prSet>
      <dgm:spPr/>
    </dgm:pt>
    <dgm:pt modelId="{A0BA0D44-9FC3-4F40-95F1-03BFBEB4AC59}" type="pres">
      <dgm:prSet presAssocID="{E1CA8E9C-88C8-4601-B4BD-BA1B195E0D16}" presName="compNode" presStyleCnt="0"/>
      <dgm:spPr/>
    </dgm:pt>
    <dgm:pt modelId="{E53B4337-AB94-4E0A-BBFF-B3A31B572AFB}" type="pres">
      <dgm:prSet presAssocID="{E1CA8E9C-88C8-4601-B4BD-BA1B195E0D16}" presName="bgRect" presStyleLbl="bgShp" presStyleIdx="0" presStyleCnt="2"/>
      <dgm:spPr/>
    </dgm:pt>
    <dgm:pt modelId="{CC52855B-F39E-48B8-95B5-2FE30604DE5B}" type="pres">
      <dgm:prSet presAssocID="{E1CA8E9C-88C8-4601-B4BD-BA1B195E0D1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CAE55C4E-3698-4771-8716-463340A7EE6F}" type="pres">
      <dgm:prSet presAssocID="{E1CA8E9C-88C8-4601-B4BD-BA1B195E0D16}" presName="spaceRect" presStyleCnt="0"/>
      <dgm:spPr/>
    </dgm:pt>
    <dgm:pt modelId="{E32865FD-16D8-4CF7-B108-2F8AD5C53468}" type="pres">
      <dgm:prSet presAssocID="{E1CA8E9C-88C8-4601-B4BD-BA1B195E0D16}" presName="parTx" presStyleLbl="revTx" presStyleIdx="0" presStyleCnt="2">
        <dgm:presLayoutVars>
          <dgm:chMax val="0"/>
          <dgm:chPref val="0"/>
        </dgm:presLayoutVars>
      </dgm:prSet>
      <dgm:spPr/>
    </dgm:pt>
    <dgm:pt modelId="{2E577189-DAD0-4980-AF45-312358CB1CEC}" type="pres">
      <dgm:prSet presAssocID="{F83217B3-0602-4E2E-8105-C1B51C6D686D}" presName="sibTrans" presStyleCnt="0"/>
      <dgm:spPr/>
    </dgm:pt>
    <dgm:pt modelId="{B4FC2D53-BA2C-4CA5-9B75-6E2364B35F2B}" type="pres">
      <dgm:prSet presAssocID="{1F879550-9DEF-4895-9D7D-CC89E2B81246}" presName="compNode" presStyleCnt="0"/>
      <dgm:spPr/>
    </dgm:pt>
    <dgm:pt modelId="{DF67EC17-B509-477E-A717-B4C1C04650AC}" type="pres">
      <dgm:prSet presAssocID="{1F879550-9DEF-4895-9D7D-CC89E2B81246}" presName="bgRect" presStyleLbl="bgShp" presStyleIdx="1" presStyleCnt="2"/>
      <dgm:spPr/>
    </dgm:pt>
    <dgm:pt modelId="{DC26850C-F126-4C72-88E5-3129DD70C63E}" type="pres">
      <dgm:prSet presAssocID="{1F879550-9DEF-4895-9D7D-CC89E2B8124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9D5A0ECB-637F-4647-86E6-EDCD27666CD5}" type="pres">
      <dgm:prSet presAssocID="{1F879550-9DEF-4895-9D7D-CC89E2B81246}" presName="spaceRect" presStyleCnt="0"/>
      <dgm:spPr/>
    </dgm:pt>
    <dgm:pt modelId="{9A7A84A6-C353-442C-863C-DAA5988A46A7}" type="pres">
      <dgm:prSet presAssocID="{1F879550-9DEF-4895-9D7D-CC89E2B81246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B60BF13-8D12-4E6D-AE93-E315486548E6}" srcId="{1B82144E-177C-4985-92F4-E7CCA485DA9A}" destId="{E1CA8E9C-88C8-4601-B4BD-BA1B195E0D16}" srcOrd="0" destOrd="0" parTransId="{EAB3D0D7-A945-4F45-8C0A-F99FDCE16F21}" sibTransId="{F83217B3-0602-4E2E-8105-C1B51C6D686D}"/>
    <dgm:cxn modelId="{922C791F-D145-47FC-AC46-308256117D2E}" srcId="{1B82144E-177C-4985-92F4-E7CCA485DA9A}" destId="{1F879550-9DEF-4895-9D7D-CC89E2B81246}" srcOrd="1" destOrd="0" parTransId="{E2A6FF0C-F9D1-4934-9ADB-2207DAE5AE99}" sibTransId="{705534D9-25B0-4F11-9D14-2269AF289815}"/>
    <dgm:cxn modelId="{B6CF42B7-A7CB-4D98-BC6C-2668784DBE16}" type="presOf" srcId="{1F879550-9DEF-4895-9D7D-CC89E2B81246}" destId="{9A7A84A6-C353-442C-863C-DAA5988A46A7}" srcOrd="0" destOrd="0" presId="urn:microsoft.com/office/officeart/2018/2/layout/IconVerticalSolidList"/>
    <dgm:cxn modelId="{BC8492BD-6D33-4D21-B86D-F8A6959473B0}" type="presOf" srcId="{1B82144E-177C-4985-92F4-E7CCA485DA9A}" destId="{C07F18B5-0488-4B62-A6A0-FDE6E4FDC378}" srcOrd="0" destOrd="0" presId="urn:microsoft.com/office/officeart/2018/2/layout/IconVerticalSolidList"/>
    <dgm:cxn modelId="{BA1830DB-F96E-4D1E-9C1E-8E51495C5B33}" type="presOf" srcId="{E1CA8E9C-88C8-4601-B4BD-BA1B195E0D16}" destId="{E32865FD-16D8-4CF7-B108-2F8AD5C53468}" srcOrd="0" destOrd="0" presId="urn:microsoft.com/office/officeart/2018/2/layout/IconVerticalSolidList"/>
    <dgm:cxn modelId="{6AA8543C-B6AA-4743-886E-629F1C279EC6}" type="presParOf" srcId="{C07F18B5-0488-4B62-A6A0-FDE6E4FDC378}" destId="{A0BA0D44-9FC3-4F40-95F1-03BFBEB4AC59}" srcOrd="0" destOrd="0" presId="urn:microsoft.com/office/officeart/2018/2/layout/IconVerticalSolidList"/>
    <dgm:cxn modelId="{4E290699-8781-4F0A-91B5-EDABB5E866FD}" type="presParOf" srcId="{A0BA0D44-9FC3-4F40-95F1-03BFBEB4AC59}" destId="{E53B4337-AB94-4E0A-BBFF-B3A31B572AFB}" srcOrd="0" destOrd="0" presId="urn:microsoft.com/office/officeart/2018/2/layout/IconVerticalSolidList"/>
    <dgm:cxn modelId="{5A193FEC-4B11-4C7C-9589-675BF7C4FD0C}" type="presParOf" srcId="{A0BA0D44-9FC3-4F40-95F1-03BFBEB4AC59}" destId="{CC52855B-F39E-48B8-95B5-2FE30604DE5B}" srcOrd="1" destOrd="0" presId="urn:microsoft.com/office/officeart/2018/2/layout/IconVerticalSolidList"/>
    <dgm:cxn modelId="{003FBD7D-D722-4B4A-B4E0-1444D3AED82D}" type="presParOf" srcId="{A0BA0D44-9FC3-4F40-95F1-03BFBEB4AC59}" destId="{CAE55C4E-3698-4771-8716-463340A7EE6F}" srcOrd="2" destOrd="0" presId="urn:microsoft.com/office/officeart/2018/2/layout/IconVerticalSolidList"/>
    <dgm:cxn modelId="{3C3CCA40-307B-42C7-8FF0-8814921EE64E}" type="presParOf" srcId="{A0BA0D44-9FC3-4F40-95F1-03BFBEB4AC59}" destId="{E32865FD-16D8-4CF7-B108-2F8AD5C53468}" srcOrd="3" destOrd="0" presId="urn:microsoft.com/office/officeart/2018/2/layout/IconVerticalSolidList"/>
    <dgm:cxn modelId="{A96862BD-A69C-4099-9068-FB98E70DFDDE}" type="presParOf" srcId="{C07F18B5-0488-4B62-A6A0-FDE6E4FDC378}" destId="{2E577189-DAD0-4980-AF45-312358CB1CEC}" srcOrd="1" destOrd="0" presId="urn:microsoft.com/office/officeart/2018/2/layout/IconVerticalSolidList"/>
    <dgm:cxn modelId="{3D1F0177-188E-43BA-ADFA-C5FFA9E6BBD2}" type="presParOf" srcId="{C07F18B5-0488-4B62-A6A0-FDE6E4FDC378}" destId="{B4FC2D53-BA2C-4CA5-9B75-6E2364B35F2B}" srcOrd="2" destOrd="0" presId="urn:microsoft.com/office/officeart/2018/2/layout/IconVerticalSolidList"/>
    <dgm:cxn modelId="{B6D288EE-B63C-43C6-9233-C72DEFEAE45C}" type="presParOf" srcId="{B4FC2D53-BA2C-4CA5-9B75-6E2364B35F2B}" destId="{DF67EC17-B509-477E-A717-B4C1C04650AC}" srcOrd="0" destOrd="0" presId="urn:microsoft.com/office/officeart/2018/2/layout/IconVerticalSolidList"/>
    <dgm:cxn modelId="{92A47B43-404F-4592-B363-F4D860FBE781}" type="presParOf" srcId="{B4FC2D53-BA2C-4CA5-9B75-6E2364B35F2B}" destId="{DC26850C-F126-4C72-88E5-3129DD70C63E}" srcOrd="1" destOrd="0" presId="urn:microsoft.com/office/officeart/2018/2/layout/IconVerticalSolidList"/>
    <dgm:cxn modelId="{988B67A1-E414-4E1C-92A0-FB8F8125CD96}" type="presParOf" srcId="{B4FC2D53-BA2C-4CA5-9B75-6E2364B35F2B}" destId="{9D5A0ECB-637F-4647-86E6-EDCD27666CD5}" srcOrd="2" destOrd="0" presId="urn:microsoft.com/office/officeart/2018/2/layout/IconVerticalSolidList"/>
    <dgm:cxn modelId="{373D54D8-2CE0-411A-9D33-C8067ECE535A}" type="presParOf" srcId="{B4FC2D53-BA2C-4CA5-9B75-6E2364B35F2B}" destId="{9A7A84A6-C353-442C-863C-DAA5988A46A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457687-ADC6-476D-AF22-249E6790FC06}" type="doc">
      <dgm:prSet loTypeId="urn:microsoft.com/office/officeart/2016/7/layout/VerticalDownArrowProcess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8F727D5-D01D-4517-ABF3-2CF2CC80D901}">
      <dgm:prSet/>
      <dgm:spPr/>
      <dgm:t>
        <a:bodyPr/>
        <a:lstStyle/>
        <a:p>
          <a:r>
            <a:rPr lang="en-US"/>
            <a:t>Allow</a:t>
          </a:r>
        </a:p>
      </dgm:t>
    </dgm:pt>
    <dgm:pt modelId="{96DE757B-EB55-4DA6-B1D3-A7C28C7D736B}" type="parTrans" cxnId="{6DEA663E-060F-4637-BB02-13359551CF83}">
      <dgm:prSet/>
      <dgm:spPr/>
      <dgm:t>
        <a:bodyPr/>
        <a:lstStyle/>
        <a:p>
          <a:endParaRPr lang="en-US"/>
        </a:p>
      </dgm:t>
    </dgm:pt>
    <dgm:pt modelId="{1C1B65D3-A883-4B11-955E-5F1512E22B30}" type="sibTrans" cxnId="{6DEA663E-060F-4637-BB02-13359551CF83}">
      <dgm:prSet/>
      <dgm:spPr/>
      <dgm:t>
        <a:bodyPr/>
        <a:lstStyle/>
        <a:p>
          <a:endParaRPr lang="en-US"/>
        </a:p>
      </dgm:t>
    </dgm:pt>
    <dgm:pt modelId="{B6210AA3-B387-4821-BDDD-1CD644F66C90}">
      <dgm:prSet/>
      <dgm:spPr/>
      <dgm:t>
        <a:bodyPr/>
        <a:lstStyle/>
        <a:p>
          <a:r>
            <a:rPr lang="en-US"/>
            <a:t>time for chitchat / to connect with students</a:t>
          </a:r>
        </a:p>
      </dgm:t>
    </dgm:pt>
    <dgm:pt modelId="{0BEB52C9-9187-4C9F-BA20-677EB3B0C00F}" type="parTrans" cxnId="{FE906D7C-C836-46A5-A4B0-E1F2C2B183B3}">
      <dgm:prSet/>
      <dgm:spPr/>
      <dgm:t>
        <a:bodyPr/>
        <a:lstStyle/>
        <a:p>
          <a:endParaRPr lang="en-US"/>
        </a:p>
      </dgm:t>
    </dgm:pt>
    <dgm:pt modelId="{FA9B7115-E953-437E-9C6F-AFEC11D953ED}" type="sibTrans" cxnId="{FE906D7C-C836-46A5-A4B0-E1F2C2B183B3}">
      <dgm:prSet/>
      <dgm:spPr/>
      <dgm:t>
        <a:bodyPr/>
        <a:lstStyle/>
        <a:p>
          <a:endParaRPr lang="en-US"/>
        </a:p>
      </dgm:t>
    </dgm:pt>
    <dgm:pt modelId="{CE1C9A43-B607-4A48-84DD-67B0ABF93EA4}">
      <dgm:prSet/>
      <dgm:spPr/>
      <dgm:t>
        <a:bodyPr/>
        <a:lstStyle/>
        <a:p>
          <a:r>
            <a:rPr lang="en-US"/>
            <a:t>Arrange</a:t>
          </a:r>
        </a:p>
      </dgm:t>
    </dgm:pt>
    <dgm:pt modelId="{F9B47B8F-1393-44EF-BDC6-DF40944FC4F7}" type="parTrans" cxnId="{54878D15-ABFA-4FD1-9CE8-D7557D4788C3}">
      <dgm:prSet/>
      <dgm:spPr/>
      <dgm:t>
        <a:bodyPr/>
        <a:lstStyle/>
        <a:p>
          <a:endParaRPr lang="en-US"/>
        </a:p>
      </dgm:t>
    </dgm:pt>
    <dgm:pt modelId="{5067DB93-AF0E-4D88-AB53-4630154D1C10}" type="sibTrans" cxnId="{54878D15-ABFA-4FD1-9CE8-D7557D4788C3}">
      <dgm:prSet/>
      <dgm:spPr/>
      <dgm:t>
        <a:bodyPr/>
        <a:lstStyle/>
        <a:p>
          <a:endParaRPr lang="en-US"/>
        </a:p>
      </dgm:t>
    </dgm:pt>
    <dgm:pt modelId="{D6E48031-1FD3-4DB3-912A-FE9E51D8D2D9}">
      <dgm:prSet/>
      <dgm:spPr/>
      <dgm:t>
        <a:bodyPr/>
        <a:lstStyle/>
        <a:p>
          <a:r>
            <a:rPr lang="en-US"/>
            <a:t>sessions in smaller groups.</a:t>
          </a:r>
        </a:p>
      </dgm:t>
    </dgm:pt>
    <dgm:pt modelId="{F39293EA-79F1-4A33-8625-A8C4B110276E}" type="parTrans" cxnId="{52111DB5-49C5-43B1-B242-50F756BF139E}">
      <dgm:prSet/>
      <dgm:spPr/>
      <dgm:t>
        <a:bodyPr/>
        <a:lstStyle/>
        <a:p>
          <a:endParaRPr lang="en-US"/>
        </a:p>
      </dgm:t>
    </dgm:pt>
    <dgm:pt modelId="{F81C2998-8503-4E86-BE48-61590F63082A}" type="sibTrans" cxnId="{52111DB5-49C5-43B1-B242-50F756BF139E}">
      <dgm:prSet/>
      <dgm:spPr/>
      <dgm:t>
        <a:bodyPr/>
        <a:lstStyle/>
        <a:p>
          <a:endParaRPr lang="en-US"/>
        </a:p>
      </dgm:t>
    </dgm:pt>
    <dgm:pt modelId="{4817BFCF-0318-451C-A5D9-D4E1B6519A14}">
      <dgm:prSet/>
      <dgm:spPr/>
      <dgm:t>
        <a:bodyPr/>
        <a:lstStyle/>
        <a:p>
          <a:r>
            <a:rPr lang="en-US">
              <a:latin typeface="Century Gothic" panose="020B0502020202020204"/>
            </a:rPr>
            <a:t>Be</a:t>
          </a:r>
          <a:endParaRPr lang="en-US"/>
        </a:p>
      </dgm:t>
    </dgm:pt>
    <dgm:pt modelId="{D9F6A2E5-CD23-457D-A2D3-29750E9199B6}" type="parTrans" cxnId="{2F806D67-3F46-465C-B161-C57B37415CD1}">
      <dgm:prSet/>
      <dgm:spPr/>
      <dgm:t>
        <a:bodyPr/>
        <a:lstStyle/>
        <a:p>
          <a:endParaRPr lang="en-US"/>
        </a:p>
      </dgm:t>
    </dgm:pt>
    <dgm:pt modelId="{26D2BCCA-D394-4853-A01D-72CE73C565D7}" type="sibTrans" cxnId="{2F806D67-3F46-465C-B161-C57B37415CD1}">
      <dgm:prSet/>
      <dgm:spPr/>
      <dgm:t>
        <a:bodyPr/>
        <a:lstStyle/>
        <a:p>
          <a:endParaRPr lang="en-US"/>
        </a:p>
      </dgm:t>
    </dgm:pt>
    <dgm:pt modelId="{A7A6B51A-9222-49CC-B100-46A09659F9A5}">
      <dgm:prSet/>
      <dgm:spPr/>
      <dgm:t>
        <a:bodyPr/>
        <a:lstStyle/>
        <a:p>
          <a:r>
            <a:rPr lang="en-US">
              <a:latin typeface="Century Gothic" panose="020B0502020202020204"/>
            </a:rPr>
            <a:t>animated</a:t>
          </a:r>
          <a:endParaRPr lang="en-US"/>
        </a:p>
      </dgm:t>
    </dgm:pt>
    <dgm:pt modelId="{F2E4EB72-2567-46E6-9905-63245884D58D}" type="parTrans" cxnId="{1023BDAC-C467-452B-96BD-A1480CDE365C}">
      <dgm:prSet/>
      <dgm:spPr/>
      <dgm:t>
        <a:bodyPr/>
        <a:lstStyle/>
        <a:p>
          <a:endParaRPr lang="en-US"/>
        </a:p>
      </dgm:t>
    </dgm:pt>
    <dgm:pt modelId="{D561A150-F5FC-4E58-BE99-5EC46AA202F0}" type="sibTrans" cxnId="{1023BDAC-C467-452B-96BD-A1480CDE365C}">
      <dgm:prSet/>
      <dgm:spPr/>
      <dgm:t>
        <a:bodyPr/>
        <a:lstStyle/>
        <a:p>
          <a:endParaRPr lang="en-US"/>
        </a:p>
      </dgm:t>
    </dgm:pt>
    <dgm:pt modelId="{4FA713D6-F1BC-4E60-84F5-363DB0FC0D2A}">
      <dgm:prSet/>
      <dgm:spPr/>
      <dgm:t>
        <a:bodyPr/>
        <a:lstStyle/>
        <a:p>
          <a:r>
            <a:rPr lang="en-US"/>
            <a:t>Get</a:t>
          </a:r>
        </a:p>
      </dgm:t>
    </dgm:pt>
    <dgm:pt modelId="{7A1B4916-2C5C-4D48-B761-CB142EF49331}" type="parTrans" cxnId="{24EC6C40-64FD-4F0B-875B-0DF1052E593A}">
      <dgm:prSet/>
      <dgm:spPr/>
      <dgm:t>
        <a:bodyPr/>
        <a:lstStyle/>
        <a:p>
          <a:endParaRPr lang="en-US"/>
        </a:p>
      </dgm:t>
    </dgm:pt>
    <dgm:pt modelId="{D768EB04-D6E2-48F2-A40F-AB20FF9E6AE9}" type="sibTrans" cxnId="{24EC6C40-64FD-4F0B-875B-0DF1052E593A}">
      <dgm:prSet/>
      <dgm:spPr/>
      <dgm:t>
        <a:bodyPr/>
        <a:lstStyle/>
        <a:p>
          <a:endParaRPr lang="en-US"/>
        </a:p>
      </dgm:t>
    </dgm:pt>
    <dgm:pt modelId="{1BE2F504-AAE6-4FA3-9866-BCC5CE11E016}">
      <dgm:prSet/>
      <dgm:spPr/>
      <dgm:t>
        <a:bodyPr/>
        <a:lstStyle/>
        <a:p>
          <a:r>
            <a:rPr lang="en-US"/>
            <a:t>to know your students</a:t>
          </a:r>
        </a:p>
      </dgm:t>
    </dgm:pt>
    <dgm:pt modelId="{C519EE61-7654-4C71-A724-54CEFE83A344}" type="parTrans" cxnId="{389EA484-F90F-402D-9A31-E68E924065D3}">
      <dgm:prSet/>
      <dgm:spPr/>
      <dgm:t>
        <a:bodyPr/>
        <a:lstStyle/>
        <a:p>
          <a:endParaRPr lang="en-US"/>
        </a:p>
      </dgm:t>
    </dgm:pt>
    <dgm:pt modelId="{ED75E1EB-DEAF-4EA1-BC7B-717D6151102E}" type="sibTrans" cxnId="{389EA484-F90F-402D-9A31-E68E924065D3}">
      <dgm:prSet/>
      <dgm:spPr/>
      <dgm:t>
        <a:bodyPr/>
        <a:lstStyle/>
        <a:p>
          <a:endParaRPr lang="en-US"/>
        </a:p>
      </dgm:t>
    </dgm:pt>
    <dgm:pt modelId="{D995C5F8-1E2C-4763-8179-1879E16F176D}">
      <dgm:prSet/>
      <dgm:spPr/>
      <dgm:t>
        <a:bodyPr/>
        <a:lstStyle/>
        <a:p>
          <a:r>
            <a:rPr lang="en-US"/>
            <a:t>Create</a:t>
          </a:r>
        </a:p>
      </dgm:t>
    </dgm:pt>
    <dgm:pt modelId="{F93ADA04-FCD7-42C0-9D26-D646E0433C1E}" type="parTrans" cxnId="{748DDF83-3897-4D27-ADB5-94B730A6D4F8}">
      <dgm:prSet/>
      <dgm:spPr/>
      <dgm:t>
        <a:bodyPr/>
        <a:lstStyle/>
        <a:p>
          <a:endParaRPr lang="en-GB"/>
        </a:p>
      </dgm:t>
    </dgm:pt>
    <dgm:pt modelId="{475B9D75-F38D-4DE9-9BC9-8E4E2CA0BBC8}" type="sibTrans" cxnId="{748DDF83-3897-4D27-ADB5-94B730A6D4F8}">
      <dgm:prSet/>
      <dgm:spPr/>
      <dgm:t>
        <a:bodyPr/>
        <a:lstStyle/>
        <a:p>
          <a:endParaRPr lang="en-GB"/>
        </a:p>
      </dgm:t>
    </dgm:pt>
    <dgm:pt modelId="{1F56BE98-1C62-49FF-9528-E13F3A8B0444}">
      <dgm:prSet/>
      <dgm:spPr/>
      <dgm:t>
        <a:bodyPr/>
        <a:lstStyle/>
        <a:p>
          <a:r>
            <a:rPr lang="en-US"/>
            <a:t>a sense of presence</a:t>
          </a:r>
        </a:p>
      </dgm:t>
    </dgm:pt>
    <dgm:pt modelId="{7A8615FE-3088-49DA-9E4D-56FD0F31A17A}" type="parTrans" cxnId="{A3C68B53-5C7F-4556-88C4-F9C6D4DD6B0D}">
      <dgm:prSet/>
      <dgm:spPr/>
      <dgm:t>
        <a:bodyPr/>
        <a:lstStyle/>
        <a:p>
          <a:endParaRPr lang="en-GB"/>
        </a:p>
      </dgm:t>
    </dgm:pt>
    <dgm:pt modelId="{97B40600-839D-403E-B7C6-2A5E50DF0571}" type="sibTrans" cxnId="{A3C68B53-5C7F-4556-88C4-F9C6D4DD6B0D}">
      <dgm:prSet/>
      <dgm:spPr/>
      <dgm:t>
        <a:bodyPr/>
        <a:lstStyle/>
        <a:p>
          <a:endParaRPr lang="en-GB"/>
        </a:p>
      </dgm:t>
    </dgm:pt>
    <dgm:pt modelId="{E2CD72FE-AC77-42B2-A742-A8F55069393D}">
      <dgm:prSet phldr="0"/>
      <dgm:spPr/>
      <dgm:t>
        <a:bodyPr/>
        <a:lstStyle/>
        <a:p>
          <a:r>
            <a:rPr lang="en-US">
              <a:latin typeface="Century Gothic" panose="020B0502020202020204"/>
            </a:rPr>
            <a:t>Turn</a:t>
          </a:r>
        </a:p>
      </dgm:t>
    </dgm:pt>
    <dgm:pt modelId="{7290E93A-5FEE-48E9-8E1E-360194E71270}" type="parTrans" cxnId="{CA1D66A6-30A9-4D9B-9BF0-4C03D81B291C}">
      <dgm:prSet/>
      <dgm:spPr/>
    </dgm:pt>
    <dgm:pt modelId="{D028532F-7B37-44B7-AA30-F583BBC697DF}" type="sibTrans" cxnId="{CA1D66A6-30A9-4D9B-9BF0-4C03D81B291C}">
      <dgm:prSet/>
      <dgm:spPr/>
    </dgm:pt>
    <dgm:pt modelId="{37D5011F-298C-40ED-8FAF-7F008CCE6698}">
      <dgm:prSet phldr="0"/>
      <dgm:spPr/>
      <dgm:t>
        <a:bodyPr/>
        <a:lstStyle/>
        <a:p>
          <a:pPr rtl="0"/>
          <a:r>
            <a:rPr lang="en-US">
              <a:latin typeface="Century Gothic" panose="020B0502020202020204"/>
            </a:rPr>
            <a:t>the camera on</a:t>
          </a:r>
        </a:p>
      </dgm:t>
    </dgm:pt>
    <dgm:pt modelId="{40DF9540-20BA-4A51-A704-5E0BBFAA1789}" type="parTrans" cxnId="{81D774DE-486F-4B6C-9C7B-5C1432E8D894}">
      <dgm:prSet/>
      <dgm:spPr/>
    </dgm:pt>
    <dgm:pt modelId="{43F892FA-F6BC-402A-B6B5-ABB7093C3374}" type="sibTrans" cxnId="{81D774DE-486F-4B6C-9C7B-5C1432E8D894}">
      <dgm:prSet/>
      <dgm:spPr/>
    </dgm:pt>
    <dgm:pt modelId="{60820ED3-1E8E-4B16-96C4-D51EBB3972BF}" type="pres">
      <dgm:prSet presAssocID="{38457687-ADC6-476D-AF22-249E6790FC06}" presName="Name0" presStyleCnt="0">
        <dgm:presLayoutVars>
          <dgm:dir/>
          <dgm:animLvl val="lvl"/>
          <dgm:resizeHandles val="exact"/>
        </dgm:presLayoutVars>
      </dgm:prSet>
      <dgm:spPr/>
    </dgm:pt>
    <dgm:pt modelId="{DDF7A2FB-5DFA-4A89-89C3-394A8574D181}" type="pres">
      <dgm:prSet presAssocID="{4FA713D6-F1BC-4E60-84F5-363DB0FC0D2A}" presName="boxAndChildren" presStyleCnt="0"/>
      <dgm:spPr/>
    </dgm:pt>
    <dgm:pt modelId="{2AEE8E69-B62A-411C-AA14-70CD80F3810E}" type="pres">
      <dgm:prSet presAssocID="{4FA713D6-F1BC-4E60-84F5-363DB0FC0D2A}" presName="parentTextBox" presStyleLbl="alignNode1" presStyleIdx="0" presStyleCnt="6"/>
      <dgm:spPr/>
    </dgm:pt>
    <dgm:pt modelId="{A17F0344-7CD2-4FFF-9D4B-A3CF50B812F8}" type="pres">
      <dgm:prSet presAssocID="{4FA713D6-F1BC-4E60-84F5-363DB0FC0D2A}" presName="descendantBox" presStyleLbl="bgAccFollowNode1" presStyleIdx="0" presStyleCnt="6"/>
      <dgm:spPr/>
    </dgm:pt>
    <dgm:pt modelId="{68716F9A-4782-422F-A0A1-BA215F29BA39}" type="pres">
      <dgm:prSet presAssocID="{475B9D75-F38D-4DE9-9BC9-8E4E2CA0BBC8}" presName="sp" presStyleCnt="0"/>
      <dgm:spPr/>
    </dgm:pt>
    <dgm:pt modelId="{CC9CF232-C8D1-4D4D-875C-80B086EE2A94}" type="pres">
      <dgm:prSet presAssocID="{D995C5F8-1E2C-4763-8179-1879E16F176D}" presName="arrowAndChildren" presStyleCnt="0"/>
      <dgm:spPr/>
    </dgm:pt>
    <dgm:pt modelId="{AD0CE4DB-11D8-4C05-BF8F-5F957364A638}" type="pres">
      <dgm:prSet presAssocID="{D995C5F8-1E2C-4763-8179-1879E16F176D}" presName="parentTextArrow" presStyleLbl="node1" presStyleIdx="0" presStyleCnt="0"/>
      <dgm:spPr/>
    </dgm:pt>
    <dgm:pt modelId="{299D86AF-5109-44ED-8E99-1EBF223A2EA5}" type="pres">
      <dgm:prSet presAssocID="{D995C5F8-1E2C-4763-8179-1879E16F176D}" presName="arrow" presStyleLbl="alignNode1" presStyleIdx="1" presStyleCnt="6"/>
      <dgm:spPr/>
    </dgm:pt>
    <dgm:pt modelId="{A70AC8EF-9CEE-41B2-8A02-6AC31B5E534F}" type="pres">
      <dgm:prSet presAssocID="{D995C5F8-1E2C-4763-8179-1879E16F176D}" presName="descendantArrow" presStyleLbl="bgAccFollowNode1" presStyleIdx="1" presStyleCnt="6"/>
      <dgm:spPr/>
    </dgm:pt>
    <dgm:pt modelId="{5E49E1A5-80E0-41D0-BCA5-CBCD273AB489}" type="pres">
      <dgm:prSet presAssocID="{26D2BCCA-D394-4853-A01D-72CE73C565D7}" presName="sp" presStyleCnt="0"/>
      <dgm:spPr/>
    </dgm:pt>
    <dgm:pt modelId="{4D391263-984A-49B9-BDF0-F408459D57FF}" type="pres">
      <dgm:prSet presAssocID="{4817BFCF-0318-451C-A5D9-D4E1B6519A14}" presName="arrowAndChildren" presStyleCnt="0"/>
      <dgm:spPr/>
    </dgm:pt>
    <dgm:pt modelId="{30A18D57-73AA-4313-90B0-B8A7ECEA8AF8}" type="pres">
      <dgm:prSet presAssocID="{4817BFCF-0318-451C-A5D9-D4E1B6519A14}" presName="parentTextArrow" presStyleLbl="node1" presStyleIdx="0" presStyleCnt="0"/>
      <dgm:spPr/>
    </dgm:pt>
    <dgm:pt modelId="{E85EFC5E-BE6C-48C2-8422-A8F016F48FFC}" type="pres">
      <dgm:prSet presAssocID="{4817BFCF-0318-451C-A5D9-D4E1B6519A14}" presName="arrow" presStyleLbl="alignNode1" presStyleIdx="2" presStyleCnt="6"/>
      <dgm:spPr/>
    </dgm:pt>
    <dgm:pt modelId="{58E06CB9-1954-4371-ADFC-5528A85525AB}" type="pres">
      <dgm:prSet presAssocID="{4817BFCF-0318-451C-A5D9-D4E1B6519A14}" presName="descendantArrow" presStyleLbl="bgAccFollowNode1" presStyleIdx="2" presStyleCnt="6"/>
      <dgm:spPr/>
    </dgm:pt>
    <dgm:pt modelId="{ED293268-E5F8-4771-BC68-6E809DDF0B27}" type="pres">
      <dgm:prSet presAssocID="{5067DB93-AF0E-4D88-AB53-4630154D1C10}" presName="sp" presStyleCnt="0"/>
      <dgm:spPr/>
    </dgm:pt>
    <dgm:pt modelId="{3E394A1A-48BF-4F2B-BF6D-607D9743FBDE}" type="pres">
      <dgm:prSet presAssocID="{CE1C9A43-B607-4A48-84DD-67B0ABF93EA4}" presName="arrowAndChildren" presStyleCnt="0"/>
      <dgm:spPr/>
    </dgm:pt>
    <dgm:pt modelId="{FEB2D22B-AF2F-4412-9A07-7E449546FD42}" type="pres">
      <dgm:prSet presAssocID="{CE1C9A43-B607-4A48-84DD-67B0ABF93EA4}" presName="parentTextArrow" presStyleLbl="node1" presStyleIdx="0" presStyleCnt="0"/>
      <dgm:spPr/>
    </dgm:pt>
    <dgm:pt modelId="{23ACE8E6-3F77-4187-A9F7-7EE8A84D9462}" type="pres">
      <dgm:prSet presAssocID="{CE1C9A43-B607-4A48-84DD-67B0ABF93EA4}" presName="arrow" presStyleLbl="alignNode1" presStyleIdx="3" presStyleCnt="6"/>
      <dgm:spPr/>
    </dgm:pt>
    <dgm:pt modelId="{9471A739-CF69-4F3C-83B2-47A10C7B7A4D}" type="pres">
      <dgm:prSet presAssocID="{CE1C9A43-B607-4A48-84DD-67B0ABF93EA4}" presName="descendantArrow" presStyleLbl="bgAccFollowNode1" presStyleIdx="3" presStyleCnt="6"/>
      <dgm:spPr/>
    </dgm:pt>
    <dgm:pt modelId="{B2823BA3-551C-4088-A7AE-A7D46B68B28B}" type="pres">
      <dgm:prSet presAssocID="{D028532F-7B37-44B7-AA30-F583BBC697DF}" presName="sp" presStyleCnt="0"/>
      <dgm:spPr/>
    </dgm:pt>
    <dgm:pt modelId="{FFF22FA8-9CE8-41AB-BCEF-A710EE3F6000}" type="pres">
      <dgm:prSet presAssocID="{E2CD72FE-AC77-42B2-A742-A8F55069393D}" presName="arrowAndChildren" presStyleCnt="0"/>
      <dgm:spPr/>
    </dgm:pt>
    <dgm:pt modelId="{C6D136D3-9383-4356-8919-971C2E4AACDF}" type="pres">
      <dgm:prSet presAssocID="{E2CD72FE-AC77-42B2-A742-A8F55069393D}" presName="parentTextArrow" presStyleLbl="node1" presStyleIdx="0" presStyleCnt="0"/>
      <dgm:spPr/>
    </dgm:pt>
    <dgm:pt modelId="{2B1C53E0-6649-44DC-8EC3-E1DB11E4A30B}" type="pres">
      <dgm:prSet presAssocID="{E2CD72FE-AC77-42B2-A742-A8F55069393D}" presName="arrow" presStyleLbl="alignNode1" presStyleIdx="4" presStyleCnt="6"/>
      <dgm:spPr/>
    </dgm:pt>
    <dgm:pt modelId="{F28AC680-282B-4525-ABCA-DB31B21F01C3}" type="pres">
      <dgm:prSet presAssocID="{E2CD72FE-AC77-42B2-A742-A8F55069393D}" presName="descendantArrow" presStyleLbl="bgAccFollowNode1" presStyleIdx="4" presStyleCnt="6"/>
      <dgm:spPr/>
    </dgm:pt>
    <dgm:pt modelId="{9A560BE7-FDA2-4574-A711-E553F1A01388}" type="pres">
      <dgm:prSet presAssocID="{1C1B65D3-A883-4B11-955E-5F1512E22B30}" presName="sp" presStyleCnt="0"/>
      <dgm:spPr/>
    </dgm:pt>
    <dgm:pt modelId="{B08EC1C6-B713-41A1-9FFA-DD19AD8BBB94}" type="pres">
      <dgm:prSet presAssocID="{E8F727D5-D01D-4517-ABF3-2CF2CC80D901}" presName="arrowAndChildren" presStyleCnt="0"/>
      <dgm:spPr/>
    </dgm:pt>
    <dgm:pt modelId="{2AFE6672-E56D-4736-AE4F-752843E153A6}" type="pres">
      <dgm:prSet presAssocID="{E8F727D5-D01D-4517-ABF3-2CF2CC80D901}" presName="parentTextArrow" presStyleLbl="node1" presStyleIdx="0" presStyleCnt="0"/>
      <dgm:spPr/>
    </dgm:pt>
    <dgm:pt modelId="{F1FA38FC-6335-4790-8497-CB5FDAD5F787}" type="pres">
      <dgm:prSet presAssocID="{E8F727D5-D01D-4517-ABF3-2CF2CC80D901}" presName="arrow" presStyleLbl="alignNode1" presStyleIdx="5" presStyleCnt="6"/>
      <dgm:spPr/>
    </dgm:pt>
    <dgm:pt modelId="{B27F60BF-2843-406A-94FF-90DC7F1287B8}" type="pres">
      <dgm:prSet presAssocID="{E8F727D5-D01D-4517-ABF3-2CF2CC80D901}" presName="descendantArrow" presStyleLbl="bgAccFollowNode1" presStyleIdx="5" presStyleCnt="6"/>
      <dgm:spPr/>
    </dgm:pt>
  </dgm:ptLst>
  <dgm:cxnLst>
    <dgm:cxn modelId="{54878D15-ABFA-4FD1-9CE8-D7557D4788C3}" srcId="{38457687-ADC6-476D-AF22-249E6790FC06}" destId="{CE1C9A43-B607-4A48-84DD-67B0ABF93EA4}" srcOrd="2" destOrd="0" parTransId="{F9B47B8F-1393-44EF-BDC6-DF40944FC4F7}" sibTransId="{5067DB93-AF0E-4D88-AB53-4630154D1C10}"/>
    <dgm:cxn modelId="{70CA2C16-22C5-4208-AE54-79294D13DEC2}" type="presOf" srcId="{4817BFCF-0318-451C-A5D9-D4E1B6519A14}" destId="{E85EFC5E-BE6C-48C2-8422-A8F016F48FFC}" srcOrd="1" destOrd="0" presId="urn:microsoft.com/office/officeart/2016/7/layout/VerticalDownArrowProcess"/>
    <dgm:cxn modelId="{2517A431-6C5D-42CB-850E-F715DE380CBC}" type="presOf" srcId="{37D5011F-298C-40ED-8FAF-7F008CCE6698}" destId="{F28AC680-282B-4525-ABCA-DB31B21F01C3}" srcOrd="0" destOrd="0" presId="urn:microsoft.com/office/officeart/2016/7/layout/VerticalDownArrowProcess"/>
    <dgm:cxn modelId="{A4F2CD3C-603A-4DE8-8E49-E53348DEE790}" type="presOf" srcId="{B6210AA3-B387-4821-BDDD-1CD644F66C90}" destId="{B27F60BF-2843-406A-94FF-90DC7F1287B8}" srcOrd="0" destOrd="0" presId="urn:microsoft.com/office/officeart/2016/7/layout/VerticalDownArrowProcess"/>
    <dgm:cxn modelId="{6DEA663E-060F-4637-BB02-13359551CF83}" srcId="{38457687-ADC6-476D-AF22-249E6790FC06}" destId="{E8F727D5-D01D-4517-ABF3-2CF2CC80D901}" srcOrd="0" destOrd="0" parTransId="{96DE757B-EB55-4DA6-B1D3-A7C28C7D736B}" sibTransId="{1C1B65D3-A883-4B11-955E-5F1512E22B30}"/>
    <dgm:cxn modelId="{24EC6C40-64FD-4F0B-875B-0DF1052E593A}" srcId="{38457687-ADC6-476D-AF22-249E6790FC06}" destId="{4FA713D6-F1BC-4E60-84F5-363DB0FC0D2A}" srcOrd="5" destOrd="0" parTransId="{7A1B4916-2C5C-4D48-B761-CB142EF49331}" sibTransId="{D768EB04-D6E2-48F2-A40F-AB20FF9E6AE9}"/>
    <dgm:cxn modelId="{4388275C-6124-4FC4-BE41-2EBFD6299E84}" type="presOf" srcId="{E8F727D5-D01D-4517-ABF3-2CF2CC80D901}" destId="{F1FA38FC-6335-4790-8497-CB5FDAD5F787}" srcOrd="1" destOrd="0" presId="urn:microsoft.com/office/officeart/2016/7/layout/VerticalDownArrowProcess"/>
    <dgm:cxn modelId="{22DFDC60-ABFB-47CF-AE1C-E8D9FB48F8C1}" type="presOf" srcId="{E2CD72FE-AC77-42B2-A742-A8F55069393D}" destId="{C6D136D3-9383-4356-8919-971C2E4AACDF}" srcOrd="0" destOrd="0" presId="urn:microsoft.com/office/officeart/2016/7/layout/VerticalDownArrowProcess"/>
    <dgm:cxn modelId="{C1D7CD61-3BAD-4C10-B8B0-108D0B44F05F}" type="presOf" srcId="{D6E48031-1FD3-4DB3-912A-FE9E51D8D2D9}" destId="{9471A739-CF69-4F3C-83B2-47A10C7B7A4D}" srcOrd="0" destOrd="0" presId="urn:microsoft.com/office/officeart/2016/7/layout/VerticalDownArrowProcess"/>
    <dgm:cxn modelId="{84539E65-C9F8-4C2D-901B-3C76453094F3}" type="presOf" srcId="{4817BFCF-0318-451C-A5D9-D4E1B6519A14}" destId="{30A18D57-73AA-4313-90B0-B8A7ECEA8AF8}" srcOrd="0" destOrd="0" presId="urn:microsoft.com/office/officeart/2016/7/layout/VerticalDownArrowProcess"/>
    <dgm:cxn modelId="{2F806D67-3F46-465C-B161-C57B37415CD1}" srcId="{38457687-ADC6-476D-AF22-249E6790FC06}" destId="{4817BFCF-0318-451C-A5D9-D4E1B6519A14}" srcOrd="3" destOrd="0" parTransId="{D9F6A2E5-CD23-457D-A2D3-29750E9199B6}" sibTransId="{26D2BCCA-D394-4853-A01D-72CE73C565D7}"/>
    <dgm:cxn modelId="{EB684D6B-CA2B-4838-8BCF-D69CAD2203F8}" type="presOf" srcId="{CE1C9A43-B607-4A48-84DD-67B0ABF93EA4}" destId="{23ACE8E6-3F77-4187-A9F7-7EE8A84D9462}" srcOrd="1" destOrd="0" presId="urn:microsoft.com/office/officeart/2016/7/layout/VerticalDownArrowProcess"/>
    <dgm:cxn modelId="{A3C68B53-5C7F-4556-88C4-F9C6D4DD6B0D}" srcId="{D995C5F8-1E2C-4763-8179-1879E16F176D}" destId="{1F56BE98-1C62-49FF-9528-E13F3A8B0444}" srcOrd="0" destOrd="0" parTransId="{7A8615FE-3088-49DA-9E4D-56FD0F31A17A}" sibTransId="{97B40600-839D-403E-B7C6-2A5E50DF0571}"/>
    <dgm:cxn modelId="{D0C25958-A27D-48B9-805D-BBE254C890DE}" type="presOf" srcId="{1BE2F504-AAE6-4FA3-9866-BCC5CE11E016}" destId="{A17F0344-7CD2-4FFF-9D4B-A3CF50B812F8}" srcOrd="0" destOrd="0" presId="urn:microsoft.com/office/officeart/2016/7/layout/VerticalDownArrowProcess"/>
    <dgm:cxn modelId="{05C0157C-9A31-4942-BC7D-E73AC41C4001}" type="presOf" srcId="{4FA713D6-F1BC-4E60-84F5-363DB0FC0D2A}" destId="{2AEE8E69-B62A-411C-AA14-70CD80F3810E}" srcOrd="0" destOrd="0" presId="urn:microsoft.com/office/officeart/2016/7/layout/VerticalDownArrowProcess"/>
    <dgm:cxn modelId="{FE906D7C-C836-46A5-A4B0-E1F2C2B183B3}" srcId="{E8F727D5-D01D-4517-ABF3-2CF2CC80D901}" destId="{B6210AA3-B387-4821-BDDD-1CD644F66C90}" srcOrd="0" destOrd="0" parTransId="{0BEB52C9-9187-4C9F-BA20-677EB3B0C00F}" sibTransId="{FA9B7115-E953-437E-9C6F-AFEC11D953ED}"/>
    <dgm:cxn modelId="{748DDF83-3897-4D27-ADB5-94B730A6D4F8}" srcId="{38457687-ADC6-476D-AF22-249E6790FC06}" destId="{D995C5F8-1E2C-4763-8179-1879E16F176D}" srcOrd="4" destOrd="0" parTransId="{F93ADA04-FCD7-42C0-9D26-D646E0433C1E}" sibTransId="{475B9D75-F38D-4DE9-9BC9-8E4E2CA0BBC8}"/>
    <dgm:cxn modelId="{389EA484-F90F-402D-9A31-E68E924065D3}" srcId="{4FA713D6-F1BC-4E60-84F5-363DB0FC0D2A}" destId="{1BE2F504-AAE6-4FA3-9866-BCC5CE11E016}" srcOrd="0" destOrd="0" parTransId="{C519EE61-7654-4C71-A724-54CEFE83A344}" sibTransId="{ED75E1EB-DEAF-4EA1-BC7B-717D6151102E}"/>
    <dgm:cxn modelId="{78BD8A86-702C-4E46-8D12-CD3A2003AF73}" type="presOf" srcId="{1F56BE98-1C62-49FF-9528-E13F3A8B0444}" destId="{A70AC8EF-9CEE-41B2-8A02-6AC31B5E534F}" srcOrd="0" destOrd="0" presId="urn:microsoft.com/office/officeart/2016/7/layout/VerticalDownArrowProcess"/>
    <dgm:cxn modelId="{CA1D66A6-30A9-4D9B-9BF0-4C03D81B291C}" srcId="{38457687-ADC6-476D-AF22-249E6790FC06}" destId="{E2CD72FE-AC77-42B2-A742-A8F55069393D}" srcOrd="1" destOrd="0" parTransId="{7290E93A-5FEE-48E9-8E1E-360194E71270}" sibTransId="{D028532F-7B37-44B7-AA30-F583BBC697DF}"/>
    <dgm:cxn modelId="{E5192BA7-D624-44E2-90C0-D1F6AAEC5552}" type="presOf" srcId="{A7A6B51A-9222-49CC-B100-46A09659F9A5}" destId="{58E06CB9-1954-4371-ADFC-5528A85525AB}" srcOrd="0" destOrd="0" presId="urn:microsoft.com/office/officeart/2016/7/layout/VerticalDownArrowProcess"/>
    <dgm:cxn modelId="{1023BDAC-C467-452B-96BD-A1480CDE365C}" srcId="{4817BFCF-0318-451C-A5D9-D4E1B6519A14}" destId="{A7A6B51A-9222-49CC-B100-46A09659F9A5}" srcOrd="0" destOrd="0" parTransId="{F2E4EB72-2567-46E6-9905-63245884D58D}" sibTransId="{D561A150-F5FC-4E58-BE99-5EC46AA202F0}"/>
    <dgm:cxn modelId="{8B738EAD-7DC6-4635-B561-BF9B53DF1087}" type="presOf" srcId="{D995C5F8-1E2C-4763-8179-1879E16F176D}" destId="{AD0CE4DB-11D8-4C05-BF8F-5F957364A638}" srcOrd="0" destOrd="0" presId="urn:microsoft.com/office/officeart/2016/7/layout/VerticalDownArrowProcess"/>
    <dgm:cxn modelId="{52111DB5-49C5-43B1-B242-50F756BF139E}" srcId="{CE1C9A43-B607-4A48-84DD-67B0ABF93EA4}" destId="{D6E48031-1FD3-4DB3-912A-FE9E51D8D2D9}" srcOrd="0" destOrd="0" parTransId="{F39293EA-79F1-4A33-8625-A8C4B110276E}" sibTransId="{F81C2998-8503-4E86-BE48-61590F63082A}"/>
    <dgm:cxn modelId="{FF346BBA-D68A-4BE4-A820-C635EB11AA2B}" type="presOf" srcId="{D995C5F8-1E2C-4763-8179-1879E16F176D}" destId="{299D86AF-5109-44ED-8E99-1EBF223A2EA5}" srcOrd="1" destOrd="0" presId="urn:microsoft.com/office/officeart/2016/7/layout/VerticalDownArrowProcess"/>
    <dgm:cxn modelId="{BA9E90CA-A79B-4ECE-807B-54CC9ACFD022}" type="presOf" srcId="{E8F727D5-D01D-4517-ABF3-2CF2CC80D901}" destId="{2AFE6672-E56D-4736-AE4F-752843E153A6}" srcOrd="0" destOrd="0" presId="urn:microsoft.com/office/officeart/2016/7/layout/VerticalDownArrowProcess"/>
    <dgm:cxn modelId="{5E3515CB-2ACB-4C98-8BCA-E92E8B5F58E7}" type="presOf" srcId="{E2CD72FE-AC77-42B2-A742-A8F55069393D}" destId="{2B1C53E0-6649-44DC-8EC3-E1DB11E4A30B}" srcOrd="1" destOrd="0" presId="urn:microsoft.com/office/officeart/2016/7/layout/VerticalDownArrowProcess"/>
    <dgm:cxn modelId="{4B51BFCC-4E8A-420B-912D-FA92D73D75C9}" type="presOf" srcId="{CE1C9A43-B607-4A48-84DD-67B0ABF93EA4}" destId="{FEB2D22B-AF2F-4412-9A07-7E449546FD42}" srcOrd="0" destOrd="0" presId="urn:microsoft.com/office/officeart/2016/7/layout/VerticalDownArrowProcess"/>
    <dgm:cxn modelId="{4F3326D2-FAA3-4B52-A44A-2A7652D058B4}" type="presOf" srcId="{38457687-ADC6-476D-AF22-249E6790FC06}" destId="{60820ED3-1E8E-4B16-96C4-D51EBB3972BF}" srcOrd="0" destOrd="0" presId="urn:microsoft.com/office/officeart/2016/7/layout/VerticalDownArrowProcess"/>
    <dgm:cxn modelId="{81D774DE-486F-4B6C-9C7B-5C1432E8D894}" srcId="{E2CD72FE-AC77-42B2-A742-A8F55069393D}" destId="{37D5011F-298C-40ED-8FAF-7F008CCE6698}" srcOrd="0" destOrd="0" parTransId="{40DF9540-20BA-4A51-A704-5E0BBFAA1789}" sibTransId="{43F892FA-F6BC-402A-B6B5-ABB7093C3374}"/>
    <dgm:cxn modelId="{C61F25AF-0B14-4ACE-9E7A-47DD541D2310}" type="presParOf" srcId="{60820ED3-1E8E-4B16-96C4-D51EBB3972BF}" destId="{DDF7A2FB-5DFA-4A89-89C3-394A8574D181}" srcOrd="0" destOrd="0" presId="urn:microsoft.com/office/officeart/2016/7/layout/VerticalDownArrowProcess"/>
    <dgm:cxn modelId="{AF62E943-72E2-4F24-9ED1-719A842DD026}" type="presParOf" srcId="{DDF7A2FB-5DFA-4A89-89C3-394A8574D181}" destId="{2AEE8E69-B62A-411C-AA14-70CD80F3810E}" srcOrd="0" destOrd="0" presId="urn:microsoft.com/office/officeart/2016/7/layout/VerticalDownArrowProcess"/>
    <dgm:cxn modelId="{9615316C-5C5F-4EDD-8FEE-4E4F8BB645C9}" type="presParOf" srcId="{DDF7A2FB-5DFA-4A89-89C3-394A8574D181}" destId="{A17F0344-7CD2-4FFF-9D4B-A3CF50B812F8}" srcOrd="1" destOrd="0" presId="urn:microsoft.com/office/officeart/2016/7/layout/VerticalDownArrowProcess"/>
    <dgm:cxn modelId="{BFA3E531-D453-49DB-B007-6738185FE2CA}" type="presParOf" srcId="{60820ED3-1E8E-4B16-96C4-D51EBB3972BF}" destId="{68716F9A-4782-422F-A0A1-BA215F29BA39}" srcOrd="1" destOrd="0" presId="urn:microsoft.com/office/officeart/2016/7/layout/VerticalDownArrowProcess"/>
    <dgm:cxn modelId="{4782976C-4E7C-48D0-BC27-AF819ABD4657}" type="presParOf" srcId="{60820ED3-1E8E-4B16-96C4-D51EBB3972BF}" destId="{CC9CF232-C8D1-4D4D-875C-80B086EE2A94}" srcOrd="2" destOrd="0" presId="urn:microsoft.com/office/officeart/2016/7/layout/VerticalDownArrowProcess"/>
    <dgm:cxn modelId="{A2675101-02A8-437A-984C-C7A542FE1D13}" type="presParOf" srcId="{CC9CF232-C8D1-4D4D-875C-80B086EE2A94}" destId="{AD0CE4DB-11D8-4C05-BF8F-5F957364A638}" srcOrd="0" destOrd="0" presId="urn:microsoft.com/office/officeart/2016/7/layout/VerticalDownArrowProcess"/>
    <dgm:cxn modelId="{99A610B6-D5BC-489E-8B31-5FC1087AE72A}" type="presParOf" srcId="{CC9CF232-C8D1-4D4D-875C-80B086EE2A94}" destId="{299D86AF-5109-44ED-8E99-1EBF223A2EA5}" srcOrd="1" destOrd="0" presId="urn:microsoft.com/office/officeart/2016/7/layout/VerticalDownArrowProcess"/>
    <dgm:cxn modelId="{B29359FF-9A2A-4749-AB48-0B66AE3BA3D2}" type="presParOf" srcId="{CC9CF232-C8D1-4D4D-875C-80B086EE2A94}" destId="{A70AC8EF-9CEE-41B2-8A02-6AC31B5E534F}" srcOrd="2" destOrd="0" presId="urn:microsoft.com/office/officeart/2016/7/layout/VerticalDownArrowProcess"/>
    <dgm:cxn modelId="{70C009C7-DB55-4A98-B797-C2C7E8FBD6E3}" type="presParOf" srcId="{60820ED3-1E8E-4B16-96C4-D51EBB3972BF}" destId="{5E49E1A5-80E0-41D0-BCA5-CBCD273AB489}" srcOrd="3" destOrd="0" presId="urn:microsoft.com/office/officeart/2016/7/layout/VerticalDownArrowProcess"/>
    <dgm:cxn modelId="{7BDF519B-2110-4CA6-94AC-D8DD215BC85E}" type="presParOf" srcId="{60820ED3-1E8E-4B16-96C4-D51EBB3972BF}" destId="{4D391263-984A-49B9-BDF0-F408459D57FF}" srcOrd="4" destOrd="0" presId="urn:microsoft.com/office/officeart/2016/7/layout/VerticalDownArrowProcess"/>
    <dgm:cxn modelId="{F759C6D5-DF33-468A-9EBD-B208ABA7A758}" type="presParOf" srcId="{4D391263-984A-49B9-BDF0-F408459D57FF}" destId="{30A18D57-73AA-4313-90B0-B8A7ECEA8AF8}" srcOrd="0" destOrd="0" presId="urn:microsoft.com/office/officeart/2016/7/layout/VerticalDownArrowProcess"/>
    <dgm:cxn modelId="{4395C057-EA76-44A2-AE96-7318A1391E53}" type="presParOf" srcId="{4D391263-984A-49B9-BDF0-F408459D57FF}" destId="{E85EFC5E-BE6C-48C2-8422-A8F016F48FFC}" srcOrd="1" destOrd="0" presId="urn:microsoft.com/office/officeart/2016/7/layout/VerticalDownArrowProcess"/>
    <dgm:cxn modelId="{F95B7E70-5653-46EB-9352-66A0E3B0801B}" type="presParOf" srcId="{4D391263-984A-49B9-BDF0-F408459D57FF}" destId="{58E06CB9-1954-4371-ADFC-5528A85525AB}" srcOrd="2" destOrd="0" presId="urn:microsoft.com/office/officeart/2016/7/layout/VerticalDownArrowProcess"/>
    <dgm:cxn modelId="{02EAAD32-AD2A-4795-A7B9-934C3E5FA3B0}" type="presParOf" srcId="{60820ED3-1E8E-4B16-96C4-D51EBB3972BF}" destId="{ED293268-E5F8-4771-BC68-6E809DDF0B27}" srcOrd="5" destOrd="0" presId="urn:microsoft.com/office/officeart/2016/7/layout/VerticalDownArrowProcess"/>
    <dgm:cxn modelId="{25B76A75-835D-46AD-9CCD-95D5FBE2FAE4}" type="presParOf" srcId="{60820ED3-1E8E-4B16-96C4-D51EBB3972BF}" destId="{3E394A1A-48BF-4F2B-BF6D-607D9743FBDE}" srcOrd="6" destOrd="0" presId="urn:microsoft.com/office/officeart/2016/7/layout/VerticalDownArrowProcess"/>
    <dgm:cxn modelId="{3A784552-DD1E-406F-86B9-39BA2249FEC9}" type="presParOf" srcId="{3E394A1A-48BF-4F2B-BF6D-607D9743FBDE}" destId="{FEB2D22B-AF2F-4412-9A07-7E449546FD42}" srcOrd="0" destOrd="0" presId="urn:microsoft.com/office/officeart/2016/7/layout/VerticalDownArrowProcess"/>
    <dgm:cxn modelId="{7BB53234-7346-4432-8ADF-E405F8E01DFB}" type="presParOf" srcId="{3E394A1A-48BF-4F2B-BF6D-607D9743FBDE}" destId="{23ACE8E6-3F77-4187-A9F7-7EE8A84D9462}" srcOrd="1" destOrd="0" presId="urn:microsoft.com/office/officeart/2016/7/layout/VerticalDownArrowProcess"/>
    <dgm:cxn modelId="{563C2517-217A-4478-BD11-6EE1E68A477E}" type="presParOf" srcId="{3E394A1A-48BF-4F2B-BF6D-607D9743FBDE}" destId="{9471A739-CF69-4F3C-83B2-47A10C7B7A4D}" srcOrd="2" destOrd="0" presId="urn:microsoft.com/office/officeart/2016/7/layout/VerticalDownArrowProcess"/>
    <dgm:cxn modelId="{3EB3B7A4-A7EE-4B8D-B3E1-3B206E281A4B}" type="presParOf" srcId="{60820ED3-1E8E-4B16-96C4-D51EBB3972BF}" destId="{B2823BA3-551C-4088-A7AE-A7D46B68B28B}" srcOrd="7" destOrd="0" presId="urn:microsoft.com/office/officeart/2016/7/layout/VerticalDownArrowProcess"/>
    <dgm:cxn modelId="{84601A71-2DAA-46A3-B2FE-4232C7D0DFD5}" type="presParOf" srcId="{60820ED3-1E8E-4B16-96C4-D51EBB3972BF}" destId="{FFF22FA8-9CE8-41AB-BCEF-A710EE3F6000}" srcOrd="8" destOrd="0" presId="urn:microsoft.com/office/officeart/2016/7/layout/VerticalDownArrowProcess"/>
    <dgm:cxn modelId="{6D3F91D8-EC65-4E46-AFE8-01401ABCF3B6}" type="presParOf" srcId="{FFF22FA8-9CE8-41AB-BCEF-A710EE3F6000}" destId="{C6D136D3-9383-4356-8919-971C2E4AACDF}" srcOrd="0" destOrd="0" presId="urn:microsoft.com/office/officeart/2016/7/layout/VerticalDownArrowProcess"/>
    <dgm:cxn modelId="{630B1DB9-961D-4566-9270-5B70A14A132A}" type="presParOf" srcId="{FFF22FA8-9CE8-41AB-BCEF-A710EE3F6000}" destId="{2B1C53E0-6649-44DC-8EC3-E1DB11E4A30B}" srcOrd="1" destOrd="0" presId="urn:microsoft.com/office/officeart/2016/7/layout/VerticalDownArrowProcess"/>
    <dgm:cxn modelId="{625043FD-6A10-4DBF-9E0B-2330313C78AD}" type="presParOf" srcId="{FFF22FA8-9CE8-41AB-BCEF-A710EE3F6000}" destId="{F28AC680-282B-4525-ABCA-DB31B21F01C3}" srcOrd="2" destOrd="0" presId="urn:microsoft.com/office/officeart/2016/7/layout/VerticalDownArrowProcess"/>
    <dgm:cxn modelId="{C6075796-43F0-4B68-8E20-E1E48F617C8D}" type="presParOf" srcId="{60820ED3-1E8E-4B16-96C4-D51EBB3972BF}" destId="{9A560BE7-FDA2-4574-A711-E553F1A01388}" srcOrd="9" destOrd="0" presId="urn:microsoft.com/office/officeart/2016/7/layout/VerticalDownArrowProcess"/>
    <dgm:cxn modelId="{6DB8DCB6-978C-4F82-AD8C-0C93DE6CC0A5}" type="presParOf" srcId="{60820ED3-1E8E-4B16-96C4-D51EBB3972BF}" destId="{B08EC1C6-B713-41A1-9FFA-DD19AD8BBB94}" srcOrd="10" destOrd="0" presId="urn:microsoft.com/office/officeart/2016/7/layout/VerticalDownArrowProcess"/>
    <dgm:cxn modelId="{DF8775A9-5424-4B6D-A42C-2D299033D31F}" type="presParOf" srcId="{B08EC1C6-B713-41A1-9FFA-DD19AD8BBB94}" destId="{2AFE6672-E56D-4736-AE4F-752843E153A6}" srcOrd="0" destOrd="0" presId="urn:microsoft.com/office/officeart/2016/7/layout/VerticalDownArrowProcess"/>
    <dgm:cxn modelId="{8265C80C-48CE-4E29-B203-D9318E3FCB25}" type="presParOf" srcId="{B08EC1C6-B713-41A1-9FFA-DD19AD8BBB94}" destId="{F1FA38FC-6335-4790-8497-CB5FDAD5F787}" srcOrd="1" destOrd="0" presId="urn:microsoft.com/office/officeart/2016/7/layout/VerticalDownArrowProcess"/>
    <dgm:cxn modelId="{FD97AE1F-31DA-4B6C-BAD8-486A50F2B6A9}" type="presParOf" srcId="{B08EC1C6-B713-41A1-9FFA-DD19AD8BBB94}" destId="{B27F60BF-2843-406A-94FF-90DC7F1287B8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20C57F-3CA4-4663-B9A2-33CA052829F4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A4857CF-237C-4632-A943-D45A6382417D}">
      <dgm:prSet/>
      <dgm:spPr/>
      <dgm:t>
        <a:bodyPr/>
        <a:lstStyle/>
        <a:p>
          <a:r>
            <a:rPr lang="en-GB"/>
            <a:t>Writing</a:t>
          </a:r>
          <a:endParaRPr lang="en-US"/>
        </a:p>
      </dgm:t>
    </dgm:pt>
    <dgm:pt modelId="{E9FB15BA-1F3C-4D81-A1DB-D917DBDC59D1}" type="parTrans" cxnId="{BD3D42DD-E633-47C3-BD4C-2442F53BF6AF}">
      <dgm:prSet/>
      <dgm:spPr/>
      <dgm:t>
        <a:bodyPr/>
        <a:lstStyle/>
        <a:p>
          <a:endParaRPr lang="en-US"/>
        </a:p>
      </dgm:t>
    </dgm:pt>
    <dgm:pt modelId="{5540924F-6EA0-444D-BD1B-2F816F73486B}" type="sibTrans" cxnId="{BD3D42DD-E633-47C3-BD4C-2442F53BF6AF}">
      <dgm:prSet/>
      <dgm:spPr/>
      <dgm:t>
        <a:bodyPr/>
        <a:lstStyle/>
        <a:p>
          <a:endParaRPr lang="en-US"/>
        </a:p>
      </dgm:t>
    </dgm:pt>
    <dgm:pt modelId="{13F762DC-5515-4242-A40C-42238E7161F2}">
      <dgm:prSet/>
      <dgm:spPr/>
      <dgm:t>
        <a:bodyPr/>
        <a:lstStyle/>
        <a:p>
          <a:r>
            <a:rPr lang="en-GB"/>
            <a:t>Joint writing – focus on the process and product (</a:t>
          </a:r>
          <a:r>
            <a:rPr lang="en-GB">
              <a:hlinkClick xmlns:r="http://schemas.openxmlformats.org/officeDocument/2006/relationships" r:id="rId1"/>
            </a:rPr>
            <a:t>Google Drive</a:t>
          </a:r>
          <a:r>
            <a:rPr lang="en-GB"/>
            <a:t>)</a:t>
          </a:r>
          <a:endParaRPr lang="en-US"/>
        </a:p>
      </dgm:t>
    </dgm:pt>
    <dgm:pt modelId="{D9D37939-53F3-4324-8D28-2FD5AFC75D0A}" type="parTrans" cxnId="{0028FE4C-344F-4B38-A3A5-8C6A0279EA5B}">
      <dgm:prSet/>
      <dgm:spPr/>
      <dgm:t>
        <a:bodyPr/>
        <a:lstStyle/>
        <a:p>
          <a:endParaRPr lang="en-US"/>
        </a:p>
      </dgm:t>
    </dgm:pt>
    <dgm:pt modelId="{BBED21C3-A61A-4AD1-A01A-A56E2A9ABA17}" type="sibTrans" cxnId="{0028FE4C-344F-4B38-A3A5-8C6A0279EA5B}">
      <dgm:prSet/>
      <dgm:spPr/>
      <dgm:t>
        <a:bodyPr/>
        <a:lstStyle/>
        <a:p>
          <a:endParaRPr lang="en-US"/>
        </a:p>
      </dgm:t>
    </dgm:pt>
    <dgm:pt modelId="{72B08A2B-5A3F-4BBF-9E95-31A297CAFE24}">
      <dgm:prSet/>
      <dgm:spPr/>
      <dgm:t>
        <a:bodyPr/>
        <a:lstStyle/>
        <a:p>
          <a:r>
            <a:rPr lang="en-GB"/>
            <a:t>Discussion Forums</a:t>
          </a:r>
          <a:endParaRPr lang="en-US"/>
        </a:p>
      </dgm:t>
    </dgm:pt>
    <dgm:pt modelId="{A45451B6-94FF-4517-9B5C-DA29EFCE0B3B}" type="parTrans" cxnId="{EB35D789-73BC-4C21-A34F-05E3677AC6EF}">
      <dgm:prSet/>
      <dgm:spPr/>
      <dgm:t>
        <a:bodyPr/>
        <a:lstStyle/>
        <a:p>
          <a:endParaRPr lang="en-US"/>
        </a:p>
      </dgm:t>
    </dgm:pt>
    <dgm:pt modelId="{53554434-D5E5-49D0-9AF2-9989ABCB84FB}" type="sibTrans" cxnId="{EB35D789-73BC-4C21-A34F-05E3677AC6EF}">
      <dgm:prSet/>
      <dgm:spPr/>
      <dgm:t>
        <a:bodyPr/>
        <a:lstStyle/>
        <a:p>
          <a:endParaRPr lang="en-US"/>
        </a:p>
      </dgm:t>
    </dgm:pt>
    <dgm:pt modelId="{1F450D36-61FB-4610-AB2F-ACF631C69583}">
      <dgm:prSet/>
      <dgm:spPr/>
      <dgm:t>
        <a:bodyPr/>
        <a:lstStyle/>
        <a:p>
          <a:r>
            <a:rPr lang="en-GB"/>
            <a:t>Reading</a:t>
          </a:r>
          <a:endParaRPr lang="en-US"/>
        </a:p>
      </dgm:t>
    </dgm:pt>
    <dgm:pt modelId="{8CD7E0FC-F83F-460C-98F7-3A65CF51F921}" type="parTrans" cxnId="{4C7EB0F9-84DC-473A-874B-63F6A12D44FD}">
      <dgm:prSet/>
      <dgm:spPr/>
      <dgm:t>
        <a:bodyPr/>
        <a:lstStyle/>
        <a:p>
          <a:endParaRPr lang="en-US"/>
        </a:p>
      </dgm:t>
    </dgm:pt>
    <dgm:pt modelId="{7417DAF6-E12C-42F2-A5E7-A2190598279A}" type="sibTrans" cxnId="{4C7EB0F9-84DC-473A-874B-63F6A12D44FD}">
      <dgm:prSet/>
      <dgm:spPr/>
      <dgm:t>
        <a:bodyPr/>
        <a:lstStyle/>
        <a:p>
          <a:endParaRPr lang="en-US"/>
        </a:p>
      </dgm:t>
    </dgm:pt>
    <dgm:pt modelId="{9E2EDDAD-A7B6-4723-8D30-EF1FA453E3DF}">
      <dgm:prSet/>
      <dgm:spPr/>
      <dgm:t>
        <a:bodyPr/>
        <a:lstStyle/>
        <a:p>
          <a:r>
            <a:rPr lang="en-GB"/>
            <a:t>Listening</a:t>
          </a:r>
          <a:endParaRPr lang="en-US"/>
        </a:p>
      </dgm:t>
    </dgm:pt>
    <dgm:pt modelId="{6AE0A1B7-07A8-486D-9938-9A690CAC91E5}" type="parTrans" cxnId="{D2AD2724-1410-4D9C-ABB3-70E76958673D}">
      <dgm:prSet/>
      <dgm:spPr/>
      <dgm:t>
        <a:bodyPr/>
        <a:lstStyle/>
        <a:p>
          <a:endParaRPr lang="en-US"/>
        </a:p>
      </dgm:t>
    </dgm:pt>
    <dgm:pt modelId="{8B5334C3-1F56-467D-866B-E661DF00D1C9}" type="sibTrans" cxnId="{D2AD2724-1410-4D9C-ABB3-70E76958673D}">
      <dgm:prSet/>
      <dgm:spPr/>
      <dgm:t>
        <a:bodyPr/>
        <a:lstStyle/>
        <a:p>
          <a:endParaRPr lang="en-US"/>
        </a:p>
      </dgm:t>
    </dgm:pt>
    <dgm:pt modelId="{55014CE9-E8C7-4E5F-A742-7A336E397E3A}">
      <dgm:prSet/>
      <dgm:spPr/>
      <dgm:t>
        <a:bodyPr/>
        <a:lstStyle/>
        <a:p>
          <a:r>
            <a:rPr lang="en-GB"/>
            <a:t>Online tests/ proctoring/ Live play (</a:t>
          </a:r>
          <a:r>
            <a:rPr lang="en-GB">
              <a:hlinkClick xmlns:r="http://schemas.openxmlformats.org/officeDocument/2006/relationships" r:id="rId2"/>
            </a:rPr>
            <a:t>Watch2gether</a:t>
          </a:r>
          <a:r>
            <a:rPr lang="en-GB"/>
            <a:t>)</a:t>
          </a:r>
          <a:endParaRPr lang="en-US"/>
        </a:p>
      </dgm:t>
    </dgm:pt>
    <dgm:pt modelId="{62378350-CC55-40C4-ADD1-A612D7535C80}" type="parTrans" cxnId="{828D8239-A505-4C43-8412-E505B31D50F7}">
      <dgm:prSet/>
      <dgm:spPr/>
      <dgm:t>
        <a:bodyPr/>
        <a:lstStyle/>
        <a:p>
          <a:endParaRPr lang="en-US"/>
        </a:p>
      </dgm:t>
    </dgm:pt>
    <dgm:pt modelId="{B9F07A38-F4A1-4C2F-8BE6-54AF4384C008}" type="sibTrans" cxnId="{828D8239-A505-4C43-8412-E505B31D50F7}">
      <dgm:prSet/>
      <dgm:spPr/>
      <dgm:t>
        <a:bodyPr/>
        <a:lstStyle/>
        <a:p>
          <a:endParaRPr lang="en-US"/>
        </a:p>
      </dgm:t>
    </dgm:pt>
    <dgm:pt modelId="{BF3ED340-EF0E-4FBD-BB3F-58E4FF2320C4}">
      <dgm:prSet/>
      <dgm:spPr/>
      <dgm:t>
        <a:bodyPr/>
        <a:lstStyle/>
        <a:p>
          <a:r>
            <a:rPr lang="en-GB"/>
            <a:t>Note-taking followed up by questions/ discussion</a:t>
          </a:r>
          <a:endParaRPr lang="en-US"/>
        </a:p>
      </dgm:t>
    </dgm:pt>
    <dgm:pt modelId="{1AF84AFE-14D5-44E5-86A1-A10746921E5E}" type="parTrans" cxnId="{A54CBE3F-E04D-4487-9DFC-5191C85D5E7C}">
      <dgm:prSet/>
      <dgm:spPr/>
      <dgm:t>
        <a:bodyPr/>
        <a:lstStyle/>
        <a:p>
          <a:endParaRPr lang="en-US"/>
        </a:p>
      </dgm:t>
    </dgm:pt>
    <dgm:pt modelId="{06657EBD-A3F5-4657-873F-C9DCA14E2F1A}" type="sibTrans" cxnId="{A54CBE3F-E04D-4487-9DFC-5191C85D5E7C}">
      <dgm:prSet/>
      <dgm:spPr/>
      <dgm:t>
        <a:bodyPr/>
        <a:lstStyle/>
        <a:p>
          <a:endParaRPr lang="en-US"/>
        </a:p>
      </dgm:t>
    </dgm:pt>
    <dgm:pt modelId="{0E63ACA6-13FF-4316-9339-D2C4C9DCAF9F}">
      <dgm:prSet/>
      <dgm:spPr/>
      <dgm:t>
        <a:bodyPr/>
        <a:lstStyle/>
        <a:p>
          <a:r>
            <a:rPr lang="en-GB"/>
            <a:t>Online tests/ proctoring</a:t>
          </a:r>
          <a:endParaRPr lang="en-US"/>
        </a:p>
      </dgm:t>
    </dgm:pt>
    <dgm:pt modelId="{546C76A8-C8BE-404A-A2AB-9F6216099823}" type="parTrans" cxnId="{CE508D10-0F6C-4599-8D0E-3FC10C0FA3B7}">
      <dgm:prSet/>
      <dgm:spPr/>
      <dgm:t>
        <a:bodyPr/>
        <a:lstStyle/>
        <a:p>
          <a:endParaRPr lang="en-GB"/>
        </a:p>
      </dgm:t>
    </dgm:pt>
    <dgm:pt modelId="{779F575A-01F5-4AE0-93B7-8000FEF7A850}" type="sibTrans" cxnId="{CE508D10-0F6C-4599-8D0E-3FC10C0FA3B7}">
      <dgm:prSet/>
      <dgm:spPr/>
      <dgm:t>
        <a:bodyPr/>
        <a:lstStyle/>
        <a:p>
          <a:endParaRPr lang="en-GB"/>
        </a:p>
      </dgm:t>
    </dgm:pt>
    <dgm:pt modelId="{FD8287F6-6168-4108-8B93-17A4AABA58C8}">
      <dgm:prSet/>
      <dgm:spPr/>
      <dgm:t>
        <a:bodyPr/>
        <a:lstStyle/>
        <a:p>
          <a:r>
            <a:rPr lang="en-US"/>
            <a:t>Grammar</a:t>
          </a:r>
        </a:p>
      </dgm:t>
    </dgm:pt>
    <dgm:pt modelId="{D3CF124B-E1B3-4D4E-BBD4-2BE6EF759D04}" type="parTrans" cxnId="{E7A6D154-D0AC-41A6-A8AE-F948B8F7F28D}">
      <dgm:prSet/>
      <dgm:spPr/>
      <dgm:t>
        <a:bodyPr/>
        <a:lstStyle/>
        <a:p>
          <a:endParaRPr lang="en-GB"/>
        </a:p>
      </dgm:t>
    </dgm:pt>
    <dgm:pt modelId="{5309F42E-CABF-4FC3-93A6-33468EB5EAE4}" type="sibTrans" cxnId="{E7A6D154-D0AC-41A6-A8AE-F948B8F7F28D}">
      <dgm:prSet/>
      <dgm:spPr/>
      <dgm:t>
        <a:bodyPr/>
        <a:lstStyle/>
        <a:p>
          <a:endParaRPr lang="en-GB"/>
        </a:p>
      </dgm:t>
    </dgm:pt>
    <dgm:pt modelId="{1F449B26-52FD-4F9E-83D2-5123462286CF}">
      <dgm:prSet/>
      <dgm:spPr/>
      <dgm:t>
        <a:bodyPr/>
        <a:lstStyle/>
        <a:p>
          <a:r>
            <a:rPr lang="en-US"/>
            <a:t>Grammar exercises (</a:t>
          </a:r>
          <a:r>
            <a:rPr lang="en-US">
              <a:hlinkClick xmlns:r="http://schemas.openxmlformats.org/officeDocument/2006/relationships" r:id="rId3"/>
            </a:rPr>
            <a:t>Lingoset</a:t>
          </a:r>
          <a:r>
            <a:rPr lang="en-US"/>
            <a:t>)</a:t>
          </a:r>
        </a:p>
      </dgm:t>
    </dgm:pt>
    <dgm:pt modelId="{0F94D1BE-6785-4515-8F45-FD00B8D8C060}" type="parTrans" cxnId="{3A728065-0BD5-4ABB-B463-A4F421447940}">
      <dgm:prSet/>
      <dgm:spPr/>
      <dgm:t>
        <a:bodyPr/>
        <a:lstStyle/>
        <a:p>
          <a:endParaRPr lang="en-GB"/>
        </a:p>
      </dgm:t>
    </dgm:pt>
    <dgm:pt modelId="{BF66BCB0-1EE4-4394-BF17-EA67B9EEA797}" type="sibTrans" cxnId="{3A728065-0BD5-4ABB-B463-A4F421447940}">
      <dgm:prSet/>
      <dgm:spPr/>
      <dgm:t>
        <a:bodyPr/>
        <a:lstStyle/>
        <a:p>
          <a:endParaRPr lang="en-GB"/>
        </a:p>
      </dgm:t>
    </dgm:pt>
    <dgm:pt modelId="{43AECBC6-D0EC-44F4-9C44-D25153E83A5E}">
      <dgm:prSet/>
      <dgm:spPr/>
      <dgm:t>
        <a:bodyPr/>
        <a:lstStyle/>
        <a:p>
          <a:r>
            <a:rPr lang="en-GB"/>
            <a:t>Note-taking followed up by questions/ discussion</a:t>
          </a:r>
          <a:endParaRPr lang="en-US"/>
        </a:p>
      </dgm:t>
    </dgm:pt>
    <dgm:pt modelId="{7D181BC5-C1AC-49AC-96F5-98E2882E3D84}" type="parTrans" cxnId="{56985610-9D30-4BFD-B840-6EB2676B5B56}">
      <dgm:prSet/>
      <dgm:spPr/>
      <dgm:t>
        <a:bodyPr/>
        <a:lstStyle/>
        <a:p>
          <a:endParaRPr lang="en-GB"/>
        </a:p>
      </dgm:t>
    </dgm:pt>
    <dgm:pt modelId="{00A53E45-235A-4BAE-8C89-8332A701C43C}" type="sibTrans" cxnId="{56985610-9D30-4BFD-B840-6EB2676B5B56}">
      <dgm:prSet/>
      <dgm:spPr/>
      <dgm:t>
        <a:bodyPr/>
        <a:lstStyle/>
        <a:p>
          <a:endParaRPr lang="en-GB"/>
        </a:p>
      </dgm:t>
    </dgm:pt>
    <dgm:pt modelId="{5774A1BF-EF4A-4180-8932-4DEFB7AD9B08}">
      <dgm:prSet/>
      <dgm:spPr/>
      <dgm:t>
        <a:bodyPr/>
        <a:lstStyle/>
        <a:p>
          <a:r>
            <a:rPr lang="en-GB"/>
            <a:t>Speaking</a:t>
          </a:r>
          <a:endParaRPr lang="en-US"/>
        </a:p>
      </dgm:t>
    </dgm:pt>
    <dgm:pt modelId="{507B53C3-5B87-4E3C-B3B0-8AB95AFCFA8B}" type="parTrans" cxnId="{F136352A-3AC2-48A4-909E-A6DDB1D91BB4}">
      <dgm:prSet/>
      <dgm:spPr/>
      <dgm:t>
        <a:bodyPr/>
        <a:lstStyle/>
        <a:p>
          <a:endParaRPr lang="en-GB"/>
        </a:p>
      </dgm:t>
    </dgm:pt>
    <dgm:pt modelId="{F98BD77F-D40E-4958-A2CB-49FBC38E38CD}" type="sibTrans" cxnId="{F136352A-3AC2-48A4-909E-A6DDB1D91BB4}">
      <dgm:prSet/>
      <dgm:spPr/>
      <dgm:t>
        <a:bodyPr/>
        <a:lstStyle/>
        <a:p>
          <a:endParaRPr lang="en-GB"/>
        </a:p>
      </dgm:t>
    </dgm:pt>
    <dgm:pt modelId="{FA9DA01C-3383-40B6-8A17-B15D802E66EA}">
      <dgm:prSet/>
      <dgm:spPr/>
      <dgm:t>
        <a:bodyPr/>
        <a:lstStyle/>
        <a:p>
          <a:r>
            <a:rPr lang="en-GB"/>
            <a:t>Live/recorded presentations or interactions (</a:t>
          </a:r>
          <a:r>
            <a:rPr lang="en-GB">
              <a:hlinkClick xmlns:r="http://schemas.openxmlformats.org/officeDocument/2006/relationships" r:id="rId4"/>
            </a:rPr>
            <a:t>Vocaroo</a:t>
          </a:r>
          <a:r>
            <a:rPr lang="en-GB"/>
            <a:t>)</a:t>
          </a:r>
          <a:endParaRPr lang="en-US"/>
        </a:p>
      </dgm:t>
    </dgm:pt>
    <dgm:pt modelId="{DD15ADD4-B0BB-4F3C-A639-4625AABA9BAD}" type="parTrans" cxnId="{EAA7629F-FBCB-4DA9-B88C-D56CFA5BDFCC}">
      <dgm:prSet/>
      <dgm:spPr/>
      <dgm:t>
        <a:bodyPr/>
        <a:lstStyle/>
        <a:p>
          <a:endParaRPr lang="en-GB"/>
        </a:p>
      </dgm:t>
    </dgm:pt>
    <dgm:pt modelId="{CD4B1C74-46B6-49E2-A677-C63838821281}" type="sibTrans" cxnId="{EAA7629F-FBCB-4DA9-B88C-D56CFA5BDFCC}">
      <dgm:prSet/>
      <dgm:spPr/>
      <dgm:t>
        <a:bodyPr/>
        <a:lstStyle/>
        <a:p>
          <a:endParaRPr lang="en-GB"/>
        </a:p>
      </dgm:t>
    </dgm:pt>
    <dgm:pt modelId="{B1182401-00AE-4246-B799-4264DF74906B}">
      <dgm:prSet/>
      <dgm:spPr/>
      <dgm:t>
        <a:bodyPr/>
        <a:lstStyle/>
        <a:p>
          <a:r>
            <a:rPr lang="en-US"/>
            <a:t>Recorded pronunciation/ Q&amp;A (</a:t>
          </a:r>
          <a:r>
            <a:rPr lang="en-US">
              <a:hlinkClick xmlns:r="http://schemas.openxmlformats.org/officeDocument/2006/relationships" r:id="rId3"/>
            </a:rPr>
            <a:t>Lingt</a:t>
          </a:r>
          <a:r>
            <a:rPr lang="en-US"/>
            <a:t>)</a:t>
          </a:r>
          <a:endParaRPr lang="en-GB"/>
        </a:p>
      </dgm:t>
    </dgm:pt>
    <dgm:pt modelId="{3B44E4EB-EC79-4BB9-AD69-803D714EB538}" type="parTrans" cxnId="{F3112DBE-F89F-41C4-8A4E-2F0668AD2457}">
      <dgm:prSet/>
      <dgm:spPr/>
      <dgm:t>
        <a:bodyPr/>
        <a:lstStyle/>
        <a:p>
          <a:endParaRPr lang="en-GB"/>
        </a:p>
      </dgm:t>
    </dgm:pt>
    <dgm:pt modelId="{4F81C7ED-4E02-487E-9F2A-1095B4A4557F}" type="sibTrans" cxnId="{F3112DBE-F89F-41C4-8A4E-2F0668AD2457}">
      <dgm:prSet/>
      <dgm:spPr/>
      <dgm:t>
        <a:bodyPr/>
        <a:lstStyle/>
        <a:p>
          <a:endParaRPr lang="en-GB"/>
        </a:p>
      </dgm:t>
    </dgm:pt>
    <dgm:pt modelId="{1CD70836-5753-4B7B-9F8D-299A4E244541}">
      <dgm:prSet/>
      <dgm:spPr/>
      <dgm:t>
        <a:bodyPr/>
        <a:lstStyle/>
        <a:p>
          <a:r>
            <a:rPr lang="en-US"/>
            <a:t>Combine skills</a:t>
          </a:r>
        </a:p>
      </dgm:t>
    </dgm:pt>
    <dgm:pt modelId="{39FE3D1B-0ABD-4810-95D8-D57C08288251}" type="parTrans" cxnId="{6367403C-341D-4607-BEAC-CCF6A66E1452}">
      <dgm:prSet/>
      <dgm:spPr/>
      <dgm:t>
        <a:bodyPr/>
        <a:lstStyle/>
        <a:p>
          <a:endParaRPr lang="en-GB"/>
        </a:p>
      </dgm:t>
    </dgm:pt>
    <dgm:pt modelId="{E240A1F1-3CB5-4926-94A2-CF2668AD52C4}" type="sibTrans" cxnId="{6367403C-341D-4607-BEAC-CCF6A66E1452}">
      <dgm:prSet/>
      <dgm:spPr/>
      <dgm:t>
        <a:bodyPr/>
        <a:lstStyle/>
        <a:p>
          <a:endParaRPr lang="en-GB"/>
        </a:p>
      </dgm:t>
    </dgm:pt>
    <dgm:pt modelId="{E6100183-7F45-4B91-B00B-2E4F7E92C757}">
      <dgm:prSet/>
      <dgm:spPr/>
      <dgm:t>
        <a:bodyPr/>
        <a:lstStyle/>
        <a:p>
          <a:r>
            <a:rPr lang="en-GB"/>
            <a:t>Read and report a piece of news (orally or written)</a:t>
          </a:r>
          <a:endParaRPr lang="en-US"/>
        </a:p>
      </dgm:t>
    </dgm:pt>
    <dgm:pt modelId="{A5ED5ECC-9F3C-417E-A1B3-77BC2DFBD6B3}" type="parTrans" cxnId="{0AC03E16-DD06-41DF-9792-54431C5DCC55}">
      <dgm:prSet/>
      <dgm:spPr/>
      <dgm:t>
        <a:bodyPr/>
        <a:lstStyle/>
        <a:p>
          <a:endParaRPr lang="en-GB"/>
        </a:p>
      </dgm:t>
    </dgm:pt>
    <dgm:pt modelId="{12A69422-7A09-4E1E-8D2A-BD652EE80E6A}" type="sibTrans" cxnId="{0AC03E16-DD06-41DF-9792-54431C5DCC55}">
      <dgm:prSet/>
      <dgm:spPr/>
      <dgm:t>
        <a:bodyPr/>
        <a:lstStyle/>
        <a:p>
          <a:endParaRPr lang="en-GB"/>
        </a:p>
      </dgm:t>
    </dgm:pt>
    <dgm:pt modelId="{D0BC88AB-6624-4C65-8AD2-B31DF13E9DDA}" type="pres">
      <dgm:prSet presAssocID="{B820C57F-3CA4-4663-B9A2-33CA052829F4}" presName="linear" presStyleCnt="0">
        <dgm:presLayoutVars>
          <dgm:dir/>
          <dgm:animLvl val="lvl"/>
          <dgm:resizeHandles val="exact"/>
        </dgm:presLayoutVars>
      </dgm:prSet>
      <dgm:spPr/>
    </dgm:pt>
    <dgm:pt modelId="{06AD5B97-0504-4342-A8EE-E2333FC0DD41}" type="pres">
      <dgm:prSet presAssocID="{8A4857CF-237C-4632-A943-D45A6382417D}" presName="parentLin" presStyleCnt="0"/>
      <dgm:spPr/>
    </dgm:pt>
    <dgm:pt modelId="{4D546D91-8F10-40FC-AA4C-170E95E29E44}" type="pres">
      <dgm:prSet presAssocID="{8A4857CF-237C-4632-A943-D45A6382417D}" presName="parentLeftMargin" presStyleLbl="node1" presStyleIdx="0" presStyleCnt="6"/>
      <dgm:spPr/>
    </dgm:pt>
    <dgm:pt modelId="{B99CD295-B07B-4C5E-A543-47E638438017}" type="pres">
      <dgm:prSet presAssocID="{8A4857CF-237C-4632-A943-D45A6382417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FCA1347-132D-454C-9318-0D99A8AC97D9}" type="pres">
      <dgm:prSet presAssocID="{8A4857CF-237C-4632-A943-D45A6382417D}" presName="negativeSpace" presStyleCnt="0"/>
      <dgm:spPr/>
    </dgm:pt>
    <dgm:pt modelId="{6E7CD5AB-D0CE-4BD3-859B-78F866A8E6AC}" type="pres">
      <dgm:prSet presAssocID="{8A4857CF-237C-4632-A943-D45A6382417D}" presName="childText" presStyleLbl="conFgAcc1" presStyleIdx="0" presStyleCnt="6">
        <dgm:presLayoutVars>
          <dgm:bulletEnabled val="1"/>
        </dgm:presLayoutVars>
      </dgm:prSet>
      <dgm:spPr/>
    </dgm:pt>
    <dgm:pt modelId="{C02A4D75-6D3B-4FE8-8385-93110BC1C908}" type="pres">
      <dgm:prSet presAssocID="{5540924F-6EA0-444D-BD1B-2F816F73486B}" presName="spaceBetweenRectangles" presStyleCnt="0"/>
      <dgm:spPr/>
    </dgm:pt>
    <dgm:pt modelId="{8B18F73C-D4F7-4F7B-A66B-4FCEB21CB516}" type="pres">
      <dgm:prSet presAssocID="{5774A1BF-EF4A-4180-8932-4DEFB7AD9B08}" presName="parentLin" presStyleCnt="0"/>
      <dgm:spPr/>
    </dgm:pt>
    <dgm:pt modelId="{C99DB633-8039-4F5D-BA45-AF9E3B3ED072}" type="pres">
      <dgm:prSet presAssocID="{5774A1BF-EF4A-4180-8932-4DEFB7AD9B08}" presName="parentLeftMargin" presStyleLbl="node1" presStyleIdx="0" presStyleCnt="6"/>
      <dgm:spPr/>
    </dgm:pt>
    <dgm:pt modelId="{EB167666-5E11-44E8-9BF2-DAF9D21AFA4D}" type="pres">
      <dgm:prSet presAssocID="{5774A1BF-EF4A-4180-8932-4DEFB7AD9B0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E5CC4DA-2FAF-43AF-8231-0ABCBAD04CB3}" type="pres">
      <dgm:prSet presAssocID="{5774A1BF-EF4A-4180-8932-4DEFB7AD9B08}" presName="negativeSpace" presStyleCnt="0"/>
      <dgm:spPr/>
    </dgm:pt>
    <dgm:pt modelId="{D5F20900-0C0C-4DFA-9C47-26723666AD09}" type="pres">
      <dgm:prSet presAssocID="{5774A1BF-EF4A-4180-8932-4DEFB7AD9B08}" presName="childText" presStyleLbl="conFgAcc1" presStyleIdx="1" presStyleCnt="6">
        <dgm:presLayoutVars>
          <dgm:bulletEnabled val="1"/>
        </dgm:presLayoutVars>
      </dgm:prSet>
      <dgm:spPr/>
    </dgm:pt>
    <dgm:pt modelId="{A1C5FF26-BFCA-43B8-9D1C-E48E2F9C3A57}" type="pres">
      <dgm:prSet presAssocID="{F98BD77F-D40E-4958-A2CB-49FBC38E38CD}" presName="spaceBetweenRectangles" presStyleCnt="0"/>
      <dgm:spPr/>
    </dgm:pt>
    <dgm:pt modelId="{78E2582B-CA73-4984-8F8B-2E31ADCE78B6}" type="pres">
      <dgm:prSet presAssocID="{1F450D36-61FB-4610-AB2F-ACF631C69583}" presName="parentLin" presStyleCnt="0"/>
      <dgm:spPr/>
    </dgm:pt>
    <dgm:pt modelId="{252BCAE2-46AA-4B19-AE4F-CF1ECDE098E4}" type="pres">
      <dgm:prSet presAssocID="{1F450D36-61FB-4610-AB2F-ACF631C69583}" presName="parentLeftMargin" presStyleLbl="node1" presStyleIdx="1" presStyleCnt="6"/>
      <dgm:spPr/>
    </dgm:pt>
    <dgm:pt modelId="{7AF29B99-C765-4F7D-8D97-3A950C3F5FED}" type="pres">
      <dgm:prSet presAssocID="{1F450D36-61FB-4610-AB2F-ACF631C6958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D5D618D-F635-48E8-9AE2-C037CBEDE170}" type="pres">
      <dgm:prSet presAssocID="{1F450D36-61FB-4610-AB2F-ACF631C69583}" presName="negativeSpace" presStyleCnt="0"/>
      <dgm:spPr/>
    </dgm:pt>
    <dgm:pt modelId="{BDB3F26C-E23C-41E5-8196-FD8CA42EE185}" type="pres">
      <dgm:prSet presAssocID="{1F450D36-61FB-4610-AB2F-ACF631C69583}" presName="childText" presStyleLbl="conFgAcc1" presStyleIdx="2" presStyleCnt="6">
        <dgm:presLayoutVars>
          <dgm:bulletEnabled val="1"/>
        </dgm:presLayoutVars>
      </dgm:prSet>
      <dgm:spPr/>
    </dgm:pt>
    <dgm:pt modelId="{35E0B805-7DCA-4AA5-8F1D-9BB4C2CCF077}" type="pres">
      <dgm:prSet presAssocID="{7417DAF6-E12C-42F2-A5E7-A2190598279A}" presName="spaceBetweenRectangles" presStyleCnt="0"/>
      <dgm:spPr/>
    </dgm:pt>
    <dgm:pt modelId="{DDA010B7-AA71-4602-9C61-C4F77451CA2A}" type="pres">
      <dgm:prSet presAssocID="{9E2EDDAD-A7B6-4723-8D30-EF1FA453E3DF}" presName="parentLin" presStyleCnt="0"/>
      <dgm:spPr/>
    </dgm:pt>
    <dgm:pt modelId="{34495B87-E98D-46D1-8F97-90610CE0F5EA}" type="pres">
      <dgm:prSet presAssocID="{9E2EDDAD-A7B6-4723-8D30-EF1FA453E3DF}" presName="parentLeftMargin" presStyleLbl="node1" presStyleIdx="2" presStyleCnt="6"/>
      <dgm:spPr/>
    </dgm:pt>
    <dgm:pt modelId="{EF6FDECD-35E7-4204-B5EE-9F8E2677BEE1}" type="pres">
      <dgm:prSet presAssocID="{9E2EDDAD-A7B6-4723-8D30-EF1FA453E3D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DE9A5F2-0C77-4D49-9126-6DB63C90F3D1}" type="pres">
      <dgm:prSet presAssocID="{9E2EDDAD-A7B6-4723-8D30-EF1FA453E3DF}" presName="negativeSpace" presStyleCnt="0"/>
      <dgm:spPr/>
    </dgm:pt>
    <dgm:pt modelId="{0B98358B-5DD1-49C1-AF4A-B28F0A7864E6}" type="pres">
      <dgm:prSet presAssocID="{9E2EDDAD-A7B6-4723-8D30-EF1FA453E3DF}" presName="childText" presStyleLbl="conFgAcc1" presStyleIdx="3" presStyleCnt="6">
        <dgm:presLayoutVars>
          <dgm:bulletEnabled val="1"/>
        </dgm:presLayoutVars>
      </dgm:prSet>
      <dgm:spPr/>
    </dgm:pt>
    <dgm:pt modelId="{DEFC8ABA-7197-4DF7-A580-F1098BF9B299}" type="pres">
      <dgm:prSet presAssocID="{8B5334C3-1F56-467D-866B-E661DF00D1C9}" presName="spaceBetweenRectangles" presStyleCnt="0"/>
      <dgm:spPr/>
    </dgm:pt>
    <dgm:pt modelId="{1348E0D5-10F8-44B3-A851-75142B40E0B4}" type="pres">
      <dgm:prSet presAssocID="{FD8287F6-6168-4108-8B93-17A4AABA58C8}" presName="parentLin" presStyleCnt="0"/>
      <dgm:spPr/>
    </dgm:pt>
    <dgm:pt modelId="{4B68C591-DE2F-47D5-AFA2-F5E170890A55}" type="pres">
      <dgm:prSet presAssocID="{FD8287F6-6168-4108-8B93-17A4AABA58C8}" presName="parentLeftMargin" presStyleLbl="node1" presStyleIdx="3" presStyleCnt="6"/>
      <dgm:spPr/>
    </dgm:pt>
    <dgm:pt modelId="{D6E2CE1F-4B02-49AE-A861-C353280FA015}" type="pres">
      <dgm:prSet presAssocID="{FD8287F6-6168-4108-8B93-17A4AABA58C8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E1F8B31F-F89B-46EF-AE6B-22C555DC2E0D}" type="pres">
      <dgm:prSet presAssocID="{FD8287F6-6168-4108-8B93-17A4AABA58C8}" presName="negativeSpace" presStyleCnt="0"/>
      <dgm:spPr/>
    </dgm:pt>
    <dgm:pt modelId="{D3035C26-ACE7-4F60-B2C1-14789AF1A0ED}" type="pres">
      <dgm:prSet presAssocID="{FD8287F6-6168-4108-8B93-17A4AABA58C8}" presName="childText" presStyleLbl="conFgAcc1" presStyleIdx="4" presStyleCnt="6">
        <dgm:presLayoutVars>
          <dgm:bulletEnabled val="1"/>
        </dgm:presLayoutVars>
      </dgm:prSet>
      <dgm:spPr/>
    </dgm:pt>
    <dgm:pt modelId="{9A150006-7FED-4FB7-A9BD-288DAEBB0A23}" type="pres">
      <dgm:prSet presAssocID="{5309F42E-CABF-4FC3-93A6-33468EB5EAE4}" presName="spaceBetweenRectangles" presStyleCnt="0"/>
      <dgm:spPr/>
    </dgm:pt>
    <dgm:pt modelId="{580509AA-D5FB-4514-B88A-E0A0AE712D67}" type="pres">
      <dgm:prSet presAssocID="{1CD70836-5753-4B7B-9F8D-299A4E244541}" presName="parentLin" presStyleCnt="0"/>
      <dgm:spPr/>
    </dgm:pt>
    <dgm:pt modelId="{FC58D32B-DDCE-49D0-A2C5-0BD45E3D3760}" type="pres">
      <dgm:prSet presAssocID="{1CD70836-5753-4B7B-9F8D-299A4E244541}" presName="parentLeftMargin" presStyleLbl="node1" presStyleIdx="4" presStyleCnt="6"/>
      <dgm:spPr/>
    </dgm:pt>
    <dgm:pt modelId="{F4EE0CAB-3224-4BEF-BFA7-3A9D8CDA9149}" type="pres">
      <dgm:prSet presAssocID="{1CD70836-5753-4B7B-9F8D-299A4E244541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24495B09-4696-43BD-824E-940F0A50D572}" type="pres">
      <dgm:prSet presAssocID="{1CD70836-5753-4B7B-9F8D-299A4E244541}" presName="negativeSpace" presStyleCnt="0"/>
      <dgm:spPr/>
    </dgm:pt>
    <dgm:pt modelId="{D6AF8ECC-44C7-4E86-BCFF-56DD9CA59D20}" type="pres">
      <dgm:prSet presAssocID="{1CD70836-5753-4B7B-9F8D-299A4E244541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56985610-9D30-4BFD-B840-6EB2676B5B56}" srcId="{1F450D36-61FB-4610-AB2F-ACF631C69583}" destId="{43AECBC6-D0EC-44F4-9C44-D25153E83A5E}" srcOrd="1" destOrd="0" parTransId="{7D181BC5-C1AC-49AC-96F5-98E2882E3D84}" sibTransId="{00A53E45-235A-4BAE-8C89-8332A701C43C}"/>
    <dgm:cxn modelId="{CE508D10-0F6C-4599-8D0E-3FC10C0FA3B7}" srcId="{1F450D36-61FB-4610-AB2F-ACF631C69583}" destId="{0E63ACA6-13FF-4316-9339-D2C4C9DCAF9F}" srcOrd="0" destOrd="0" parTransId="{546C76A8-C8BE-404A-A2AB-9F6216099823}" sibTransId="{779F575A-01F5-4AE0-93B7-8000FEF7A850}"/>
    <dgm:cxn modelId="{68F87515-1869-4298-8380-0F083BAB412E}" type="presOf" srcId="{BF3ED340-EF0E-4FBD-BB3F-58E4FF2320C4}" destId="{0B98358B-5DD1-49C1-AF4A-B28F0A7864E6}" srcOrd="0" destOrd="1" presId="urn:microsoft.com/office/officeart/2005/8/layout/list1"/>
    <dgm:cxn modelId="{0AC03E16-DD06-41DF-9792-54431C5DCC55}" srcId="{1CD70836-5753-4B7B-9F8D-299A4E244541}" destId="{E6100183-7F45-4B91-B00B-2E4F7E92C757}" srcOrd="0" destOrd="0" parTransId="{A5ED5ECC-9F3C-417E-A1B3-77BC2DFBD6B3}" sibTransId="{12A69422-7A09-4E1E-8D2A-BD652EE80E6A}"/>
    <dgm:cxn modelId="{60A68721-8ABC-46BF-A76D-F337B26F90EA}" type="presOf" srcId="{1F450D36-61FB-4610-AB2F-ACF631C69583}" destId="{252BCAE2-46AA-4B19-AE4F-CF1ECDE098E4}" srcOrd="0" destOrd="0" presId="urn:microsoft.com/office/officeart/2005/8/layout/list1"/>
    <dgm:cxn modelId="{D2AD2724-1410-4D9C-ABB3-70E76958673D}" srcId="{B820C57F-3CA4-4663-B9A2-33CA052829F4}" destId="{9E2EDDAD-A7B6-4723-8D30-EF1FA453E3DF}" srcOrd="3" destOrd="0" parTransId="{6AE0A1B7-07A8-486D-9938-9A690CAC91E5}" sibTransId="{8B5334C3-1F56-467D-866B-E661DF00D1C9}"/>
    <dgm:cxn modelId="{1E109C24-ADB0-40D0-BB97-956488CBB71D}" type="presOf" srcId="{1F449B26-52FD-4F9E-83D2-5123462286CF}" destId="{D3035C26-ACE7-4F60-B2C1-14789AF1A0ED}" srcOrd="0" destOrd="0" presId="urn:microsoft.com/office/officeart/2005/8/layout/list1"/>
    <dgm:cxn modelId="{F7668625-040A-4238-A9BC-6BCC7781D35A}" type="presOf" srcId="{1CD70836-5753-4B7B-9F8D-299A4E244541}" destId="{F4EE0CAB-3224-4BEF-BFA7-3A9D8CDA9149}" srcOrd="1" destOrd="0" presId="urn:microsoft.com/office/officeart/2005/8/layout/list1"/>
    <dgm:cxn modelId="{F136352A-3AC2-48A4-909E-A6DDB1D91BB4}" srcId="{B820C57F-3CA4-4663-B9A2-33CA052829F4}" destId="{5774A1BF-EF4A-4180-8932-4DEFB7AD9B08}" srcOrd="1" destOrd="0" parTransId="{507B53C3-5B87-4E3C-B3B0-8AB95AFCFA8B}" sibTransId="{F98BD77F-D40E-4958-A2CB-49FBC38E38CD}"/>
    <dgm:cxn modelId="{0033DA2A-6F45-400D-A8EF-BEAD4C5AE0D2}" type="presOf" srcId="{1F450D36-61FB-4610-AB2F-ACF631C69583}" destId="{7AF29B99-C765-4F7D-8D97-3A950C3F5FED}" srcOrd="1" destOrd="0" presId="urn:microsoft.com/office/officeart/2005/8/layout/list1"/>
    <dgm:cxn modelId="{426C7A38-2B2D-48F6-9187-6E706EB1E67B}" type="presOf" srcId="{0E63ACA6-13FF-4316-9339-D2C4C9DCAF9F}" destId="{BDB3F26C-E23C-41E5-8196-FD8CA42EE185}" srcOrd="0" destOrd="0" presId="urn:microsoft.com/office/officeart/2005/8/layout/list1"/>
    <dgm:cxn modelId="{828D8239-A505-4C43-8412-E505B31D50F7}" srcId="{9E2EDDAD-A7B6-4723-8D30-EF1FA453E3DF}" destId="{55014CE9-E8C7-4E5F-A742-7A336E397E3A}" srcOrd="0" destOrd="0" parTransId="{62378350-CC55-40C4-ADD1-A612D7535C80}" sibTransId="{B9F07A38-F4A1-4C2F-8BE6-54AF4384C008}"/>
    <dgm:cxn modelId="{6367403C-341D-4607-BEAC-CCF6A66E1452}" srcId="{B820C57F-3CA4-4663-B9A2-33CA052829F4}" destId="{1CD70836-5753-4B7B-9F8D-299A4E244541}" srcOrd="5" destOrd="0" parTransId="{39FE3D1B-0ABD-4810-95D8-D57C08288251}" sibTransId="{E240A1F1-3CB5-4926-94A2-CF2668AD52C4}"/>
    <dgm:cxn modelId="{A54CBE3F-E04D-4487-9DFC-5191C85D5E7C}" srcId="{9E2EDDAD-A7B6-4723-8D30-EF1FA453E3DF}" destId="{BF3ED340-EF0E-4FBD-BB3F-58E4FF2320C4}" srcOrd="1" destOrd="0" parTransId="{1AF84AFE-14D5-44E5-86A1-A10746921E5E}" sibTransId="{06657EBD-A3F5-4657-873F-C9DCA14E2F1A}"/>
    <dgm:cxn modelId="{3A728065-0BD5-4ABB-B463-A4F421447940}" srcId="{FD8287F6-6168-4108-8B93-17A4AABA58C8}" destId="{1F449B26-52FD-4F9E-83D2-5123462286CF}" srcOrd="0" destOrd="0" parTransId="{0F94D1BE-6785-4515-8F45-FD00B8D8C060}" sibTransId="{BF66BCB0-1EE4-4394-BF17-EA67B9EEA797}"/>
    <dgm:cxn modelId="{DD4B1B68-54C9-4F52-9EA0-3D9947612F26}" type="presOf" srcId="{FD8287F6-6168-4108-8B93-17A4AABA58C8}" destId="{D6E2CE1F-4B02-49AE-A861-C353280FA015}" srcOrd="1" destOrd="0" presId="urn:microsoft.com/office/officeart/2005/8/layout/list1"/>
    <dgm:cxn modelId="{FA88106A-1F63-4B6B-BEB6-9E4355E8C1D3}" type="presOf" srcId="{E6100183-7F45-4B91-B00B-2E4F7E92C757}" destId="{D6AF8ECC-44C7-4E86-BCFF-56DD9CA59D20}" srcOrd="0" destOrd="0" presId="urn:microsoft.com/office/officeart/2005/8/layout/list1"/>
    <dgm:cxn modelId="{9BA8686A-2EFA-4E3C-B766-AA8B44442517}" type="presOf" srcId="{55014CE9-E8C7-4E5F-A742-7A336E397E3A}" destId="{0B98358B-5DD1-49C1-AF4A-B28F0A7864E6}" srcOrd="0" destOrd="0" presId="urn:microsoft.com/office/officeart/2005/8/layout/list1"/>
    <dgm:cxn modelId="{0028FE4C-344F-4B38-A3A5-8C6A0279EA5B}" srcId="{8A4857CF-237C-4632-A943-D45A6382417D}" destId="{13F762DC-5515-4242-A40C-42238E7161F2}" srcOrd="0" destOrd="0" parTransId="{D9D37939-53F3-4324-8D28-2FD5AFC75D0A}" sibTransId="{BBED21C3-A61A-4AD1-A01A-A56E2A9ABA17}"/>
    <dgm:cxn modelId="{4600C172-571E-48D3-A464-8E9ED27AF5E8}" type="presOf" srcId="{9E2EDDAD-A7B6-4723-8D30-EF1FA453E3DF}" destId="{EF6FDECD-35E7-4204-B5EE-9F8E2677BEE1}" srcOrd="1" destOrd="0" presId="urn:microsoft.com/office/officeart/2005/8/layout/list1"/>
    <dgm:cxn modelId="{E7A6D154-D0AC-41A6-A8AE-F948B8F7F28D}" srcId="{B820C57F-3CA4-4663-B9A2-33CA052829F4}" destId="{FD8287F6-6168-4108-8B93-17A4AABA58C8}" srcOrd="4" destOrd="0" parTransId="{D3CF124B-E1B3-4D4E-BBD4-2BE6EF759D04}" sibTransId="{5309F42E-CABF-4FC3-93A6-33468EB5EAE4}"/>
    <dgm:cxn modelId="{7BD4DF59-DBC6-457B-9593-09F8BC85C3E3}" type="presOf" srcId="{5774A1BF-EF4A-4180-8932-4DEFB7AD9B08}" destId="{EB167666-5E11-44E8-9BF2-DAF9D21AFA4D}" srcOrd="1" destOrd="0" presId="urn:microsoft.com/office/officeart/2005/8/layout/list1"/>
    <dgm:cxn modelId="{3F122B5A-17DD-4436-A500-5D8271DEF4F3}" type="presOf" srcId="{9E2EDDAD-A7B6-4723-8D30-EF1FA453E3DF}" destId="{34495B87-E98D-46D1-8F97-90610CE0F5EA}" srcOrd="0" destOrd="0" presId="urn:microsoft.com/office/officeart/2005/8/layout/list1"/>
    <dgm:cxn modelId="{C8EBAE85-0E27-4B68-85CE-92B2F3422413}" type="presOf" srcId="{1CD70836-5753-4B7B-9F8D-299A4E244541}" destId="{FC58D32B-DDCE-49D0-A2C5-0BD45E3D3760}" srcOrd="0" destOrd="0" presId="urn:microsoft.com/office/officeart/2005/8/layout/list1"/>
    <dgm:cxn modelId="{EB35D789-73BC-4C21-A34F-05E3677AC6EF}" srcId="{8A4857CF-237C-4632-A943-D45A6382417D}" destId="{72B08A2B-5A3F-4BBF-9E95-31A297CAFE24}" srcOrd="1" destOrd="0" parTransId="{A45451B6-94FF-4517-9B5C-DA29EFCE0B3B}" sibTransId="{53554434-D5E5-49D0-9AF2-9989ABCB84FB}"/>
    <dgm:cxn modelId="{70DE388C-02ED-4D90-8A29-BC788B48F15A}" type="presOf" srcId="{43AECBC6-D0EC-44F4-9C44-D25153E83A5E}" destId="{BDB3F26C-E23C-41E5-8196-FD8CA42EE185}" srcOrd="0" destOrd="1" presId="urn:microsoft.com/office/officeart/2005/8/layout/list1"/>
    <dgm:cxn modelId="{EAA7629F-FBCB-4DA9-B88C-D56CFA5BDFCC}" srcId="{5774A1BF-EF4A-4180-8932-4DEFB7AD9B08}" destId="{FA9DA01C-3383-40B6-8A17-B15D802E66EA}" srcOrd="0" destOrd="0" parTransId="{DD15ADD4-B0BB-4F3C-A639-4625AABA9BAD}" sibTransId="{CD4B1C74-46B6-49E2-A677-C63838821281}"/>
    <dgm:cxn modelId="{C677B7A2-CD29-41F0-8728-B8B68D116CEA}" type="presOf" srcId="{13F762DC-5515-4242-A40C-42238E7161F2}" destId="{6E7CD5AB-D0CE-4BD3-859B-78F866A8E6AC}" srcOrd="0" destOrd="0" presId="urn:microsoft.com/office/officeart/2005/8/layout/list1"/>
    <dgm:cxn modelId="{32AF1AB6-E032-435B-8E55-D9328352692A}" type="presOf" srcId="{5774A1BF-EF4A-4180-8932-4DEFB7AD9B08}" destId="{C99DB633-8039-4F5D-BA45-AF9E3B3ED072}" srcOrd="0" destOrd="0" presId="urn:microsoft.com/office/officeart/2005/8/layout/list1"/>
    <dgm:cxn modelId="{F3112DBE-F89F-41C4-8A4E-2F0668AD2457}" srcId="{5774A1BF-EF4A-4180-8932-4DEFB7AD9B08}" destId="{B1182401-00AE-4246-B799-4264DF74906B}" srcOrd="1" destOrd="0" parTransId="{3B44E4EB-EC79-4BB9-AD69-803D714EB538}" sibTransId="{4F81C7ED-4E02-487E-9F2A-1095B4A4557F}"/>
    <dgm:cxn modelId="{0E5463C2-0997-4612-87A5-86763A029060}" type="presOf" srcId="{B820C57F-3CA4-4663-B9A2-33CA052829F4}" destId="{D0BC88AB-6624-4C65-8AD2-B31DF13E9DDA}" srcOrd="0" destOrd="0" presId="urn:microsoft.com/office/officeart/2005/8/layout/list1"/>
    <dgm:cxn modelId="{5F7144C4-3BE9-46FA-BADD-6A449D6C2383}" type="presOf" srcId="{FD8287F6-6168-4108-8B93-17A4AABA58C8}" destId="{4B68C591-DE2F-47D5-AFA2-F5E170890A55}" srcOrd="0" destOrd="0" presId="urn:microsoft.com/office/officeart/2005/8/layout/list1"/>
    <dgm:cxn modelId="{FC45BDC6-C56D-43AB-84B9-9B569DB26E2D}" type="presOf" srcId="{72B08A2B-5A3F-4BBF-9E95-31A297CAFE24}" destId="{6E7CD5AB-D0CE-4BD3-859B-78F866A8E6AC}" srcOrd="0" destOrd="1" presId="urn:microsoft.com/office/officeart/2005/8/layout/list1"/>
    <dgm:cxn modelId="{D2AD13D9-C381-4F33-AC98-AD160C45D315}" type="presOf" srcId="{8A4857CF-237C-4632-A943-D45A6382417D}" destId="{4D546D91-8F10-40FC-AA4C-170E95E29E44}" srcOrd="0" destOrd="0" presId="urn:microsoft.com/office/officeart/2005/8/layout/list1"/>
    <dgm:cxn modelId="{BD3D42DD-E633-47C3-BD4C-2442F53BF6AF}" srcId="{B820C57F-3CA4-4663-B9A2-33CA052829F4}" destId="{8A4857CF-237C-4632-A943-D45A6382417D}" srcOrd="0" destOrd="0" parTransId="{E9FB15BA-1F3C-4D81-A1DB-D917DBDC59D1}" sibTransId="{5540924F-6EA0-444D-BD1B-2F816F73486B}"/>
    <dgm:cxn modelId="{3ED63CDF-22DA-4A0F-A396-37BBA2BE139D}" type="presOf" srcId="{B1182401-00AE-4246-B799-4264DF74906B}" destId="{D5F20900-0C0C-4DFA-9C47-26723666AD09}" srcOrd="0" destOrd="1" presId="urn:microsoft.com/office/officeart/2005/8/layout/list1"/>
    <dgm:cxn modelId="{00A100EA-741A-43F4-B8B8-DC521870AC63}" type="presOf" srcId="{8A4857CF-237C-4632-A943-D45A6382417D}" destId="{B99CD295-B07B-4C5E-A543-47E638438017}" srcOrd="1" destOrd="0" presId="urn:microsoft.com/office/officeart/2005/8/layout/list1"/>
    <dgm:cxn modelId="{D663A1EF-8400-4FFA-8DDD-945E7A7AEEC7}" type="presOf" srcId="{FA9DA01C-3383-40B6-8A17-B15D802E66EA}" destId="{D5F20900-0C0C-4DFA-9C47-26723666AD09}" srcOrd="0" destOrd="0" presId="urn:microsoft.com/office/officeart/2005/8/layout/list1"/>
    <dgm:cxn modelId="{4C7EB0F9-84DC-473A-874B-63F6A12D44FD}" srcId="{B820C57F-3CA4-4663-B9A2-33CA052829F4}" destId="{1F450D36-61FB-4610-AB2F-ACF631C69583}" srcOrd="2" destOrd="0" parTransId="{8CD7E0FC-F83F-460C-98F7-3A65CF51F921}" sibTransId="{7417DAF6-E12C-42F2-A5E7-A2190598279A}"/>
    <dgm:cxn modelId="{5BC68E92-7FFA-472C-A583-AE63B6981258}" type="presParOf" srcId="{D0BC88AB-6624-4C65-8AD2-B31DF13E9DDA}" destId="{06AD5B97-0504-4342-A8EE-E2333FC0DD41}" srcOrd="0" destOrd="0" presId="urn:microsoft.com/office/officeart/2005/8/layout/list1"/>
    <dgm:cxn modelId="{36E403EC-A78A-48DE-99E0-53F0D888C7D8}" type="presParOf" srcId="{06AD5B97-0504-4342-A8EE-E2333FC0DD41}" destId="{4D546D91-8F10-40FC-AA4C-170E95E29E44}" srcOrd="0" destOrd="0" presId="urn:microsoft.com/office/officeart/2005/8/layout/list1"/>
    <dgm:cxn modelId="{2AE7F260-2ABE-45AF-ADA7-DFA800561467}" type="presParOf" srcId="{06AD5B97-0504-4342-A8EE-E2333FC0DD41}" destId="{B99CD295-B07B-4C5E-A543-47E638438017}" srcOrd="1" destOrd="0" presId="urn:microsoft.com/office/officeart/2005/8/layout/list1"/>
    <dgm:cxn modelId="{FC5456A4-DF2C-4272-9695-8EF1CCF5BF69}" type="presParOf" srcId="{D0BC88AB-6624-4C65-8AD2-B31DF13E9DDA}" destId="{2FCA1347-132D-454C-9318-0D99A8AC97D9}" srcOrd="1" destOrd="0" presId="urn:microsoft.com/office/officeart/2005/8/layout/list1"/>
    <dgm:cxn modelId="{B3B81A9B-E3F8-4668-8388-23AB1095B738}" type="presParOf" srcId="{D0BC88AB-6624-4C65-8AD2-B31DF13E9DDA}" destId="{6E7CD5AB-D0CE-4BD3-859B-78F866A8E6AC}" srcOrd="2" destOrd="0" presId="urn:microsoft.com/office/officeart/2005/8/layout/list1"/>
    <dgm:cxn modelId="{47B7BABA-FEAA-45FF-91FD-7A3D1E4E817C}" type="presParOf" srcId="{D0BC88AB-6624-4C65-8AD2-B31DF13E9DDA}" destId="{C02A4D75-6D3B-4FE8-8385-93110BC1C908}" srcOrd="3" destOrd="0" presId="urn:microsoft.com/office/officeart/2005/8/layout/list1"/>
    <dgm:cxn modelId="{A8D693FA-C7FF-40C2-89FC-7DBB3FC9662C}" type="presParOf" srcId="{D0BC88AB-6624-4C65-8AD2-B31DF13E9DDA}" destId="{8B18F73C-D4F7-4F7B-A66B-4FCEB21CB516}" srcOrd="4" destOrd="0" presId="urn:microsoft.com/office/officeart/2005/8/layout/list1"/>
    <dgm:cxn modelId="{317FF200-ACEB-4CA2-AFB8-1D1E6FC72E88}" type="presParOf" srcId="{8B18F73C-D4F7-4F7B-A66B-4FCEB21CB516}" destId="{C99DB633-8039-4F5D-BA45-AF9E3B3ED072}" srcOrd="0" destOrd="0" presId="urn:microsoft.com/office/officeart/2005/8/layout/list1"/>
    <dgm:cxn modelId="{CDEB2432-62CC-481C-8F27-639BC7BAEC5D}" type="presParOf" srcId="{8B18F73C-D4F7-4F7B-A66B-4FCEB21CB516}" destId="{EB167666-5E11-44E8-9BF2-DAF9D21AFA4D}" srcOrd="1" destOrd="0" presId="urn:microsoft.com/office/officeart/2005/8/layout/list1"/>
    <dgm:cxn modelId="{797E229C-7B53-4D9B-A942-B6094395CA32}" type="presParOf" srcId="{D0BC88AB-6624-4C65-8AD2-B31DF13E9DDA}" destId="{6E5CC4DA-2FAF-43AF-8231-0ABCBAD04CB3}" srcOrd="5" destOrd="0" presId="urn:microsoft.com/office/officeart/2005/8/layout/list1"/>
    <dgm:cxn modelId="{A07D7900-2215-4D73-B5B6-40E00AE7FC2B}" type="presParOf" srcId="{D0BC88AB-6624-4C65-8AD2-B31DF13E9DDA}" destId="{D5F20900-0C0C-4DFA-9C47-26723666AD09}" srcOrd="6" destOrd="0" presId="urn:microsoft.com/office/officeart/2005/8/layout/list1"/>
    <dgm:cxn modelId="{AD451300-DDAF-43BA-A2B3-1316D40BC785}" type="presParOf" srcId="{D0BC88AB-6624-4C65-8AD2-B31DF13E9DDA}" destId="{A1C5FF26-BFCA-43B8-9D1C-E48E2F9C3A57}" srcOrd="7" destOrd="0" presId="urn:microsoft.com/office/officeart/2005/8/layout/list1"/>
    <dgm:cxn modelId="{E6E69A59-0FE5-45C2-B6EC-7D12F3D04DEB}" type="presParOf" srcId="{D0BC88AB-6624-4C65-8AD2-B31DF13E9DDA}" destId="{78E2582B-CA73-4984-8F8B-2E31ADCE78B6}" srcOrd="8" destOrd="0" presId="urn:microsoft.com/office/officeart/2005/8/layout/list1"/>
    <dgm:cxn modelId="{98588629-F762-4FE3-8496-3667F6414323}" type="presParOf" srcId="{78E2582B-CA73-4984-8F8B-2E31ADCE78B6}" destId="{252BCAE2-46AA-4B19-AE4F-CF1ECDE098E4}" srcOrd="0" destOrd="0" presId="urn:microsoft.com/office/officeart/2005/8/layout/list1"/>
    <dgm:cxn modelId="{B36FEF4B-38BF-4589-9B59-152039444BB5}" type="presParOf" srcId="{78E2582B-CA73-4984-8F8B-2E31ADCE78B6}" destId="{7AF29B99-C765-4F7D-8D97-3A950C3F5FED}" srcOrd="1" destOrd="0" presId="urn:microsoft.com/office/officeart/2005/8/layout/list1"/>
    <dgm:cxn modelId="{400FD5D3-364B-4B54-8560-4B2162BE5E0F}" type="presParOf" srcId="{D0BC88AB-6624-4C65-8AD2-B31DF13E9DDA}" destId="{4D5D618D-F635-48E8-9AE2-C037CBEDE170}" srcOrd="9" destOrd="0" presId="urn:microsoft.com/office/officeart/2005/8/layout/list1"/>
    <dgm:cxn modelId="{184A4C50-9A18-4D10-869F-5F939E262F9A}" type="presParOf" srcId="{D0BC88AB-6624-4C65-8AD2-B31DF13E9DDA}" destId="{BDB3F26C-E23C-41E5-8196-FD8CA42EE185}" srcOrd="10" destOrd="0" presId="urn:microsoft.com/office/officeart/2005/8/layout/list1"/>
    <dgm:cxn modelId="{079E3D93-338F-4A35-90F6-92F3C488BA2C}" type="presParOf" srcId="{D0BC88AB-6624-4C65-8AD2-B31DF13E9DDA}" destId="{35E0B805-7DCA-4AA5-8F1D-9BB4C2CCF077}" srcOrd="11" destOrd="0" presId="urn:microsoft.com/office/officeart/2005/8/layout/list1"/>
    <dgm:cxn modelId="{24E416AA-5F20-46C9-A1A8-0E8C253A64A4}" type="presParOf" srcId="{D0BC88AB-6624-4C65-8AD2-B31DF13E9DDA}" destId="{DDA010B7-AA71-4602-9C61-C4F77451CA2A}" srcOrd="12" destOrd="0" presId="urn:microsoft.com/office/officeart/2005/8/layout/list1"/>
    <dgm:cxn modelId="{E34EC1F1-F8DB-4603-96E3-14A57EF3B5E3}" type="presParOf" srcId="{DDA010B7-AA71-4602-9C61-C4F77451CA2A}" destId="{34495B87-E98D-46D1-8F97-90610CE0F5EA}" srcOrd="0" destOrd="0" presId="urn:microsoft.com/office/officeart/2005/8/layout/list1"/>
    <dgm:cxn modelId="{89026E7D-5019-4719-B061-22DE0A6160FF}" type="presParOf" srcId="{DDA010B7-AA71-4602-9C61-C4F77451CA2A}" destId="{EF6FDECD-35E7-4204-B5EE-9F8E2677BEE1}" srcOrd="1" destOrd="0" presId="urn:microsoft.com/office/officeart/2005/8/layout/list1"/>
    <dgm:cxn modelId="{40027AC9-CF24-45CC-8ACC-4F7944ABB854}" type="presParOf" srcId="{D0BC88AB-6624-4C65-8AD2-B31DF13E9DDA}" destId="{CDE9A5F2-0C77-4D49-9126-6DB63C90F3D1}" srcOrd="13" destOrd="0" presId="urn:microsoft.com/office/officeart/2005/8/layout/list1"/>
    <dgm:cxn modelId="{2CDD73B7-5B22-4A4A-BD03-E6E400769952}" type="presParOf" srcId="{D0BC88AB-6624-4C65-8AD2-B31DF13E9DDA}" destId="{0B98358B-5DD1-49C1-AF4A-B28F0A7864E6}" srcOrd="14" destOrd="0" presId="urn:microsoft.com/office/officeart/2005/8/layout/list1"/>
    <dgm:cxn modelId="{B1DD6F0B-8111-4EE0-A697-29F539192C0B}" type="presParOf" srcId="{D0BC88AB-6624-4C65-8AD2-B31DF13E9DDA}" destId="{DEFC8ABA-7197-4DF7-A580-F1098BF9B299}" srcOrd="15" destOrd="0" presId="urn:microsoft.com/office/officeart/2005/8/layout/list1"/>
    <dgm:cxn modelId="{C5B81758-C2D6-4333-98C3-B6A31C0C4B44}" type="presParOf" srcId="{D0BC88AB-6624-4C65-8AD2-B31DF13E9DDA}" destId="{1348E0D5-10F8-44B3-A851-75142B40E0B4}" srcOrd="16" destOrd="0" presId="urn:microsoft.com/office/officeart/2005/8/layout/list1"/>
    <dgm:cxn modelId="{24BF29C0-A2E2-449A-BB25-8E31BF4EFCF5}" type="presParOf" srcId="{1348E0D5-10F8-44B3-A851-75142B40E0B4}" destId="{4B68C591-DE2F-47D5-AFA2-F5E170890A55}" srcOrd="0" destOrd="0" presId="urn:microsoft.com/office/officeart/2005/8/layout/list1"/>
    <dgm:cxn modelId="{3467F0C6-873F-4480-98F3-2198BE58DA5F}" type="presParOf" srcId="{1348E0D5-10F8-44B3-A851-75142B40E0B4}" destId="{D6E2CE1F-4B02-49AE-A861-C353280FA015}" srcOrd="1" destOrd="0" presId="urn:microsoft.com/office/officeart/2005/8/layout/list1"/>
    <dgm:cxn modelId="{30783AB7-0B07-451D-81E4-C3AEBD4A03AE}" type="presParOf" srcId="{D0BC88AB-6624-4C65-8AD2-B31DF13E9DDA}" destId="{E1F8B31F-F89B-46EF-AE6B-22C555DC2E0D}" srcOrd="17" destOrd="0" presId="urn:microsoft.com/office/officeart/2005/8/layout/list1"/>
    <dgm:cxn modelId="{30BF86BC-044D-4973-8332-B356BDA5771B}" type="presParOf" srcId="{D0BC88AB-6624-4C65-8AD2-B31DF13E9DDA}" destId="{D3035C26-ACE7-4F60-B2C1-14789AF1A0ED}" srcOrd="18" destOrd="0" presId="urn:microsoft.com/office/officeart/2005/8/layout/list1"/>
    <dgm:cxn modelId="{0C0DC55F-96C1-4AA6-A56D-F91D97E4C638}" type="presParOf" srcId="{D0BC88AB-6624-4C65-8AD2-B31DF13E9DDA}" destId="{9A150006-7FED-4FB7-A9BD-288DAEBB0A23}" srcOrd="19" destOrd="0" presId="urn:microsoft.com/office/officeart/2005/8/layout/list1"/>
    <dgm:cxn modelId="{1A97B3CA-B6F6-4C97-AF8C-17421655A254}" type="presParOf" srcId="{D0BC88AB-6624-4C65-8AD2-B31DF13E9DDA}" destId="{580509AA-D5FB-4514-B88A-E0A0AE712D67}" srcOrd="20" destOrd="0" presId="urn:microsoft.com/office/officeart/2005/8/layout/list1"/>
    <dgm:cxn modelId="{AE5D20B4-D394-405E-AAC0-F90BC49CE1C8}" type="presParOf" srcId="{580509AA-D5FB-4514-B88A-E0A0AE712D67}" destId="{FC58D32B-DDCE-49D0-A2C5-0BD45E3D3760}" srcOrd="0" destOrd="0" presId="urn:microsoft.com/office/officeart/2005/8/layout/list1"/>
    <dgm:cxn modelId="{884843ED-37AB-43DF-B203-436AECDC9E32}" type="presParOf" srcId="{580509AA-D5FB-4514-B88A-E0A0AE712D67}" destId="{F4EE0CAB-3224-4BEF-BFA7-3A9D8CDA9149}" srcOrd="1" destOrd="0" presId="urn:microsoft.com/office/officeart/2005/8/layout/list1"/>
    <dgm:cxn modelId="{C335E2B4-61EB-493B-95C9-7A91FA75CE41}" type="presParOf" srcId="{D0BC88AB-6624-4C65-8AD2-B31DF13E9DDA}" destId="{24495B09-4696-43BD-824E-940F0A50D572}" srcOrd="21" destOrd="0" presId="urn:microsoft.com/office/officeart/2005/8/layout/list1"/>
    <dgm:cxn modelId="{9204A134-EFE7-4CD9-8B81-89E10DD0D6BA}" type="presParOf" srcId="{D0BC88AB-6624-4C65-8AD2-B31DF13E9DDA}" destId="{D6AF8ECC-44C7-4E86-BCFF-56DD9CA59D20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DB354-09C9-49BC-AF70-FBBB8D15F675}">
      <dsp:nvSpPr>
        <dsp:cNvPr id="0" name=""/>
        <dsp:cNvSpPr/>
      </dsp:nvSpPr>
      <dsp:spPr>
        <a:xfrm>
          <a:off x="312248" y="751865"/>
          <a:ext cx="966111" cy="96611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22D97E-CC32-4D1A-B8F1-EE52AAE4E1FC}">
      <dsp:nvSpPr>
        <dsp:cNvPr id="0" name=""/>
        <dsp:cNvSpPr/>
      </dsp:nvSpPr>
      <dsp:spPr>
        <a:xfrm>
          <a:off x="518141" y="957757"/>
          <a:ext cx="554326" cy="554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16D3F5-7BEB-4A63-9F6F-2C1A69534D0E}">
      <dsp:nvSpPr>
        <dsp:cNvPr id="0" name=""/>
        <dsp:cNvSpPr/>
      </dsp:nvSpPr>
      <dsp:spPr>
        <a:xfrm>
          <a:off x="3410" y="2018896"/>
          <a:ext cx="1583789" cy="633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 cap="none" baseline="0"/>
            <a:t>How to build rapport when teaching online</a:t>
          </a:r>
          <a:endParaRPr lang="en-US" sz="1300" kern="1200" cap="none" baseline="0"/>
        </a:p>
      </dsp:txBody>
      <dsp:txXfrm>
        <a:off x="3410" y="2018896"/>
        <a:ext cx="1583789" cy="633515"/>
      </dsp:txXfrm>
    </dsp:sp>
    <dsp:sp modelId="{2C266372-0B7A-40A2-AA0C-EE4D460915B7}">
      <dsp:nvSpPr>
        <dsp:cNvPr id="0" name=""/>
        <dsp:cNvSpPr/>
      </dsp:nvSpPr>
      <dsp:spPr>
        <a:xfrm>
          <a:off x="2173201" y="751865"/>
          <a:ext cx="966111" cy="966111"/>
        </a:xfrm>
        <a:prstGeom prst="ellipse">
          <a:avLst/>
        </a:prstGeom>
        <a:solidFill>
          <a:schemeClr val="accent2">
            <a:hueOff val="270963"/>
            <a:satOff val="-1326"/>
            <a:lumOff val="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9C437F-787D-4D33-8E3A-A31FE95F3298}">
      <dsp:nvSpPr>
        <dsp:cNvPr id="0" name=""/>
        <dsp:cNvSpPr/>
      </dsp:nvSpPr>
      <dsp:spPr>
        <a:xfrm>
          <a:off x="2379093" y="957757"/>
          <a:ext cx="554326" cy="554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FF147-216E-42A5-8E31-9A20D06A9E96}">
      <dsp:nvSpPr>
        <dsp:cNvPr id="0" name=""/>
        <dsp:cNvSpPr/>
      </dsp:nvSpPr>
      <dsp:spPr>
        <a:xfrm>
          <a:off x="1864362" y="2018896"/>
          <a:ext cx="1583789" cy="633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 cap="none" baseline="0"/>
            <a:t>Developing speaking skills online</a:t>
          </a:r>
          <a:endParaRPr lang="en-US" sz="1300" kern="1200" cap="none" baseline="0"/>
        </a:p>
      </dsp:txBody>
      <dsp:txXfrm>
        <a:off x="1864362" y="2018896"/>
        <a:ext cx="1583789" cy="633515"/>
      </dsp:txXfrm>
    </dsp:sp>
    <dsp:sp modelId="{7B021E54-6358-4593-A703-B1983B2CF764}">
      <dsp:nvSpPr>
        <dsp:cNvPr id="0" name=""/>
        <dsp:cNvSpPr/>
      </dsp:nvSpPr>
      <dsp:spPr>
        <a:xfrm>
          <a:off x="4034153" y="751865"/>
          <a:ext cx="966111" cy="966111"/>
        </a:xfrm>
        <a:prstGeom prst="ellipse">
          <a:avLst/>
        </a:prstGeom>
        <a:solidFill>
          <a:schemeClr val="accent2">
            <a:hueOff val="541926"/>
            <a:satOff val="-2653"/>
            <a:lumOff val="14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25C39E-E87D-433B-906A-40EACA707A03}">
      <dsp:nvSpPr>
        <dsp:cNvPr id="0" name=""/>
        <dsp:cNvSpPr/>
      </dsp:nvSpPr>
      <dsp:spPr>
        <a:xfrm>
          <a:off x="4240045" y="957757"/>
          <a:ext cx="554326" cy="554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A4E527-C659-4E24-9A0C-381C8DB7CCA8}">
      <dsp:nvSpPr>
        <dsp:cNvPr id="0" name=""/>
        <dsp:cNvSpPr/>
      </dsp:nvSpPr>
      <dsp:spPr>
        <a:xfrm>
          <a:off x="3725314" y="2018896"/>
          <a:ext cx="1583789" cy="633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 cap="none" baseline="0"/>
            <a:t>Ideas for breakout rooms</a:t>
          </a:r>
          <a:endParaRPr lang="en-US" sz="1300" kern="1200" cap="none" baseline="0"/>
        </a:p>
      </dsp:txBody>
      <dsp:txXfrm>
        <a:off x="3725314" y="2018896"/>
        <a:ext cx="1583789" cy="633515"/>
      </dsp:txXfrm>
    </dsp:sp>
    <dsp:sp modelId="{6DC5408D-6D1D-4C9E-81BB-7EF7D6EC5A86}">
      <dsp:nvSpPr>
        <dsp:cNvPr id="0" name=""/>
        <dsp:cNvSpPr/>
      </dsp:nvSpPr>
      <dsp:spPr>
        <a:xfrm>
          <a:off x="5895105" y="751865"/>
          <a:ext cx="966111" cy="966111"/>
        </a:xfrm>
        <a:prstGeom prst="ellipse">
          <a:avLst/>
        </a:prstGeom>
        <a:solidFill>
          <a:schemeClr val="accent2">
            <a:hueOff val="812888"/>
            <a:satOff val="-3979"/>
            <a:lumOff val="2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DDA68A-8226-44A8-AB58-361AAE218F7D}">
      <dsp:nvSpPr>
        <dsp:cNvPr id="0" name=""/>
        <dsp:cNvSpPr/>
      </dsp:nvSpPr>
      <dsp:spPr>
        <a:xfrm>
          <a:off x="6100997" y="957757"/>
          <a:ext cx="554326" cy="554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B0BD0D-20F0-491F-9DF9-3D87437964A1}">
      <dsp:nvSpPr>
        <dsp:cNvPr id="0" name=""/>
        <dsp:cNvSpPr/>
      </dsp:nvSpPr>
      <dsp:spPr>
        <a:xfrm>
          <a:off x="5586266" y="2018896"/>
          <a:ext cx="1583789" cy="633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 cap="none" baseline="0"/>
            <a:t>Assessing language skills online</a:t>
          </a:r>
          <a:endParaRPr lang="en-US" sz="1300" kern="1200" cap="none" baseline="0"/>
        </a:p>
      </dsp:txBody>
      <dsp:txXfrm>
        <a:off x="5586266" y="2018896"/>
        <a:ext cx="1583789" cy="633515"/>
      </dsp:txXfrm>
    </dsp:sp>
    <dsp:sp modelId="{A28BF780-8E0F-4448-955D-2A7EB7D6C8A6}">
      <dsp:nvSpPr>
        <dsp:cNvPr id="0" name=""/>
        <dsp:cNvSpPr/>
      </dsp:nvSpPr>
      <dsp:spPr>
        <a:xfrm>
          <a:off x="7756057" y="751865"/>
          <a:ext cx="966111" cy="966111"/>
        </a:xfrm>
        <a:prstGeom prst="ellipse">
          <a:avLst/>
        </a:prstGeom>
        <a:solidFill>
          <a:schemeClr val="accent2">
            <a:hueOff val="1083851"/>
            <a:satOff val="-5306"/>
            <a:lumOff val="29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204EE2-D061-400D-9C79-3939A81CA39B}">
      <dsp:nvSpPr>
        <dsp:cNvPr id="0" name=""/>
        <dsp:cNvSpPr/>
      </dsp:nvSpPr>
      <dsp:spPr>
        <a:xfrm>
          <a:off x="7961950" y="957757"/>
          <a:ext cx="554326" cy="55432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21410-364A-4A7D-A567-DF998B0CD74C}">
      <dsp:nvSpPr>
        <dsp:cNvPr id="0" name=""/>
        <dsp:cNvSpPr/>
      </dsp:nvSpPr>
      <dsp:spPr>
        <a:xfrm>
          <a:off x="7447218" y="2018896"/>
          <a:ext cx="1583789" cy="633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 cap="none" baseline="0"/>
            <a:t>Time management in remote teaching</a:t>
          </a:r>
          <a:endParaRPr lang="en-US" sz="1300" kern="1200" cap="none" baseline="0"/>
        </a:p>
      </dsp:txBody>
      <dsp:txXfrm>
        <a:off x="7447218" y="2018896"/>
        <a:ext cx="1583789" cy="633515"/>
      </dsp:txXfrm>
    </dsp:sp>
    <dsp:sp modelId="{13C0BC50-6D8D-4734-B91C-5CDDFE15647F}">
      <dsp:nvSpPr>
        <dsp:cNvPr id="0" name=""/>
        <dsp:cNvSpPr/>
      </dsp:nvSpPr>
      <dsp:spPr>
        <a:xfrm>
          <a:off x="9617009" y="751865"/>
          <a:ext cx="966111" cy="966111"/>
        </a:xfrm>
        <a:prstGeom prst="ellips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2F09A-093B-458B-A37B-4267CE14BF88}">
      <dsp:nvSpPr>
        <dsp:cNvPr id="0" name=""/>
        <dsp:cNvSpPr/>
      </dsp:nvSpPr>
      <dsp:spPr>
        <a:xfrm>
          <a:off x="9822902" y="957757"/>
          <a:ext cx="554326" cy="55432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A5D68-8943-4C9A-99D3-B8439A5B2D6A}">
      <dsp:nvSpPr>
        <dsp:cNvPr id="0" name=""/>
        <dsp:cNvSpPr/>
      </dsp:nvSpPr>
      <dsp:spPr>
        <a:xfrm>
          <a:off x="9308170" y="2018896"/>
          <a:ext cx="1583789" cy="633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Homework ideas</a:t>
          </a:r>
          <a:endParaRPr lang="en-US" sz="1300" kern="1200" cap="none" baseline="0"/>
        </a:p>
      </dsp:txBody>
      <dsp:txXfrm>
        <a:off x="9308170" y="2018896"/>
        <a:ext cx="1583789" cy="6335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3B4337-AB94-4E0A-BBFF-B3A31B572AFB}">
      <dsp:nvSpPr>
        <dsp:cNvPr id="0" name=""/>
        <dsp:cNvSpPr/>
      </dsp:nvSpPr>
      <dsp:spPr>
        <a:xfrm>
          <a:off x="0" y="742949"/>
          <a:ext cx="6496050" cy="13716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52855B-F39E-48B8-95B5-2FE30604DE5B}">
      <dsp:nvSpPr>
        <dsp:cNvPr id="0" name=""/>
        <dsp:cNvSpPr/>
      </dsp:nvSpPr>
      <dsp:spPr>
        <a:xfrm>
          <a:off x="414909" y="1051559"/>
          <a:ext cx="754380" cy="7543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2865FD-16D8-4CF7-B108-2F8AD5C53468}">
      <dsp:nvSpPr>
        <dsp:cNvPr id="0" name=""/>
        <dsp:cNvSpPr/>
      </dsp:nvSpPr>
      <dsp:spPr>
        <a:xfrm>
          <a:off x="1584198" y="742949"/>
          <a:ext cx="4911851" cy="137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161" tIns="145161" rIns="145161" bIns="14516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How confident do you feel </a:t>
          </a:r>
          <a:r>
            <a:rPr lang="en-US" sz="2500" kern="1200">
              <a:latin typeface="Century Gothic" panose="020B0502020202020204"/>
            </a:rPr>
            <a:t>about</a:t>
          </a:r>
          <a:r>
            <a:rPr lang="en-US" sz="2500" kern="1200"/>
            <a:t> teaching</a:t>
          </a:r>
          <a:r>
            <a:rPr lang="en-US" sz="2500" kern="1200">
              <a:latin typeface="Century Gothic" panose="020B0502020202020204"/>
            </a:rPr>
            <a:t> online?</a:t>
          </a:r>
          <a:endParaRPr lang="en-US" sz="2500" kern="1200"/>
        </a:p>
      </dsp:txBody>
      <dsp:txXfrm>
        <a:off x="1584198" y="742949"/>
        <a:ext cx="4911851" cy="1371600"/>
      </dsp:txXfrm>
    </dsp:sp>
    <dsp:sp modelId="{DF67EC17-B509-477E-A717-B4C1C04650AC}">
      <dsp:nvSpPr>
        <dsp:cNvPr id="0" name=""/>
        <dsp:cNvSpPr/>
      </dsp:nvSpPr>
      <dsp:spPr>
        <a:xfrm>
          <a:off x="0" y="2457450"/>
          <a:ext cx="6496050" cy="13716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6850C-F126-4C72-88E5-3129DD70C63E}">
      <dsp:nvSpPr>
        <dsp:cNvPr id="0" name=""/>
        <dsp:cNvSpPr/>
      </dsp:nvSpPr>
      <dsp:spPr>
        <a:xfrm>
          <a:off x="414909" y="2766060"/>
          <a:ext cx="754380" cy="7543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7A84A6-C353-442C-863C-DAA5988A46A7}">
      <dsp:nvSpPr>
        <dsp:cNvPr id="0" name=""/>
        <dsp:cNvSpPr/>
      </dsp:nvSpPr>
      <dsp:spPr>
        <a:xfrm>
          <a:off x="1584198" y="2457450"/>
          <a:ext cx="4911851" cy="137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161" tIns="145161" rIns="145161" bIns="14516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www.wooclap.com/</a:t>
          </a:r>
          <a:r>
            <a:rPr lang="en-US" sz="2500" b="1" kern="1200">
              <a:latin typeface="Century Gothic" panose="020B0502020202020204"/>
            </a:rPr>
            <a:t>UOS</a:t>
          </a:r>
          <a:endParaRPr lang="en-US" sz="2500" kern="1200"/>
        </a:p>
      </dsp:txBody>
      <dsp:txXfrm>
        <a:off x="1584198" y="2457450"/>
        <a:ext cx="4911851" cy="1371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E8E69-B62A-411C-AA14-70CD80F3810E}">
      <dsp:nvSpPr>
        <dsp:cNvPr id="0" name=""/>
        <dsp:cNvSpPr/>
      </dsp:nvSpPr>
      <dsp:spPr>
        <a:xfrm>
          <a:off x="0" y="4652747"/>
          <a:ext cx="1782163" cy="61067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747" tIns="142240" rIns="126747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Get</a:t>
          </a:r>
        </a:p>
      </dsp:txBody>
      <dsp:txXfrm>
        <a:off x="0" y="4652747"/>
        <a:ext cx="1782163" cy="610670"/>
      </dsp:txXfrm>
    </dsp:sp>
    <dsp:sp modelId="{A17F0344-7CD2-4FFF-9D4B-A3CF50B812F8}">
      <dsp:nvSpPr>
        <dsp:cNvPr id="0" name=""/>
        <dsp:cNvSpPr/>
      </dsp:nvSpPr>
      <dsp:spPr>
        <a:xfrm>
          <a:off x="1782163" y="4652747"/>
          <a:ext cx="5346489" cy="61067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52" tIns="190500" rIns="108452" bIns="1905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to know your students</a:t>
          </a:r>
        </a:p>
      </dsp:txBody>
      <dsp:txXfrm>
        <a:off x="1782163" y="4652747"/>
        <a:ext cx="5346489" cy="610670"/>
      </dsp:txXfrm>
    </dsp:sp>
    <dsp:sp modelId="{299D86AF-5109-44ED-8E99-1EBF223A2EA5}">
      <dsp:nvSpPr>
        <dsp:cNvPr id="0" name=""/>
        <dsp:cNvSpPr/>
      </dsp:nvSpPr>
      <dsp:spPr>
        <a:xfrm rot="10800000">
          <a:off x="0" y="3722696"/>
          <a:ext cx="1782163" cy="93921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2">
                <a:hueOff val="270963"/>
                <a:satOff val="-1326"/>
                <a:lumOff val="745"/>
                <a:alphaOff val="0"/>
                <a:tint val="98000"/>
                <a:lumMod val="114000"/>
              </a:schemeClr>
            </a:gs>
            <a:gs pos="100000">
              <a:schemeClr val="accent2">
                <a:hueOff val="270963"/>
                <a:satOff val="-1326"/>
                <a:lumOff val="745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270963"/>
              <a:satOff val="-1326"/>
              <a:lumOff val="74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747" tIns="142240" rIns="126747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Create</a:t>
          </a:r>
        </a:p>
      </dsp:txBody>
      <dsp:txXfrm rot="-10800000">
        <a:off x="0" y="3722696"/>
        <a:ext cx="1782163" cy="610487"/>
      </dsp:txXfrm>
    </dsp:sp>
    <dsp:sp modelId="{A70AC8EF-9CEE-41B2-8A02-6AC31B5E534F}">
      <dsp:nvSpPr>
        <dsp:cNvPr id="0" name=""/>
        <dsp:cNvSpPr/>
      </dsp:nvSpPr>
      <dsp:spPr>
        <a:xfrm>
          <a:off x="1782163" y="3722696"/>
          <a:ext cx="5346489" cy="610487"/>
        </a:xfrm>
        <a:prstGeom prst="rect">
          <a:avLst/>
        </a:prstGeom>
        <a:solidFill>
          <a:schemeClr val="accent2">
            <a:tint val="40000"/>
            <a:alpha val="90000"/>
            <a:hueOff val="325954"/>
            <a:satOff val="-943"/>
            <a:lumOff val="-2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325954"/>
              <a:satOff val="-943"/>
              <a:lumOff val="-2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52" tIns="190500" rIns="108452" bIns="1905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 sense of presence</a:t>
          </a:r>
        </a:p>
      </dsp:txBody>
      <dsp:txXfrm>
        <a:off x="1782163" y="3722696"/>
        <a:ext cx="5346489" cy="610487"/>
      </dsp:txXfrm>
    </dsp:sp>
    <dsp:sp modelId="{E85EFC5E-BE6C-48C2-8422-A8F016F48FFC}">
      <dsp:nvSpPr>
        <dsp:cNvPr id="0" name=""/>
        <dsp:cNvSpPr/>
      </dsp:nvSpPr>
      <dsp:spPr>
        <a:xfrm rot="10800000">
          <a:off x="0" y="2792644"/>
          <a:ext cx="1782163" cy="93921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2">
                <a:hueOff val="541926"/>
                <a:satOff val="-2653"/>
                <a:lumOff val="1490"/>
                <a:alphaOff val="0"/>
                <a:tint val="98000"/>
                <a:lumMod val="114000"/>
              </a:schemeClr>
            </a:gs>
            <a:gs pos="100000">
              <a:schemeClr val="accent2">
                <a:hueOff val="541926"/>
                <a:satOff val="-2653"/>
                <a:lumOff val="149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541926"/>
              <a:satOff val="-2653"/>
              <a:lumOff val="149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747" tIns="142240" rIns="126747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entury Gothic" panose="020B0502020202020204"/>
            </a:rPr>
            <a:t>Be</a:t>
          </a:r>
          <a:endParaRPr lang="en-US" sz="2000" kern="1200"/>
        </a:p>
      </dsp:txBody>
      <dsp:txXfrm rot="-10800000">
        <a:off x="0" y="2792644"/>
        <a:ext cx="1782163" cy="610487"/>
      </dsp:txXfrm>
    </dsp:sp>
    <dsp:sp modelId="{58E06CB9-1954-4371-ADFC-5528A85525AB}">
      <dsp:nvSpPr>
        <dsp:cNvPr id="0" name=""/>
        <dsp:cNvSpPr/>
      </dsp:nvSpPr>
      <dsp:spPr>
        <a:xfrm>
          <a:off x="1782163" y="2792644"/>
          <a:ext cx="5346489" cy="610487"/>
        </a:xfrm>
        <a:prstGeom prst="rect">
          <a:avLst/>
        </a:prstGeom>
        <a:solidFill>
          <a:schemeClr val="accent2">
            <a:tint val="40000"/>
            <a:alpha val="90000"/>
            <a:hueOff val="651908"/>
            <a:satOff val="-1885"/>
            <a:lumOff val="-4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651908"/>
              <a:satOff val="-1885"/>
              <a:lumOff val="-4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52" tIns="190500" rIns="108452" bIns="1905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Century Gothic" panose="020B0502020202020204"/>
            </a:rPr>
            <a:t>animated</a:t>
          </a:r>
          <a:endParaRPr lang="en-US" sz="1500" kern="1200"/>
        </a:p>
      </dsp:txBody>
      <dsp:txXfrm>
        <a:off x="1782163" y="2792644"/>
        <a:ext cx="5346489" cy="610487"/>
      </dsp:txXfrm>
    </dsp:sp>
    <dsp:sp modelId="{23ACE8E6-3F77-4187-A9F7-7EE8A84D9462}">
      <dsp:nvSpPr>
        <dsp:cNvPr id="0" name=""/>
        <dsp:cNvSpPr/>
      </dsp:nvSpPr>
      <dsp:spPr>
        <a:xfrm rot="10800000">
          <a:off x="0" y="1862593"/>
          <a:ext cx="1782163" cy="93921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2">
                <a:hueOff val="812888"/>
                <a:satOff val="-3979"/>
                <a:lumOff val="2235"/>
                <a:alphaOff val="0"/>
                <a:tint val="98000"/>
                <a:lumMod val="114000"/>
              </a:schemeClr>
            </a:gs>
            <a:gs pos="100000">
              <a:schemeClr val="accent2">
                <a:hueOff val="812888"/>
                <a:satOff val="-3979"/>
                <a:lumOff val="2235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812888"/>
              <a:satOff val="-3979"/>
              <a:lumOff val="223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747" tIns="142240" rIns="126747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Arrange</a:t>
          </a:r>
        </a:p>
      </dsp:txBody>
      <dsp:txXfrm rot="-10800000">
        <a:off x="0" y="1862593"/>
        <a:ext cx="1782163" cy="610487"/>
      </dsp:txXfrm>
    </dsp:sp>
    <dsp:sp modelId="{9471A739-CF69-4F3C-83B2-47A10C7B7A4D}">
      <dsp:nvSpPr>
        <dsp:cNvPr id="0" name=""/>
        <dsp:cNvSpPr/>
      </dsp:nvSpPr>
      <dsp:spPr>
        <a:xfrm>
          <a:off x="1782163" y="1862593"/>
          <a:ext cx="5346489" cy="610487"/>
        </a:xfrm>
        <a:prstGeom prst="rect">
          <a:avLst/>
        </a:prstGeom>
        <a:solidFill>
          <a:schemeClr val="accent2">
            <a:tint val="40000"/>
            <a:alpha val="90000"/>
            <a:hueOff val="977861"/>
            <a:satOff val="-2828"/>
            <a:lumOff val="-6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977861"/>
              <a:satOff val="-2828"/>
              <a:lumOff val="-6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52" tIns="190500" rIns="108452" bIns="1905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sessions in smaller groups.</a:t>
          </a:r>
        </a:p>
      </dsp:txBody>
      <dsp:txXfrm>
        <a:off x="1782163" y="1862593"/>
        <a:ext cx="5346489" cy="610487"/>
      </dsp:txXfrm>
    </dsp:sp>
    <dsp:sp modelId="{2B1C53E0-6649-44DC-8EC3-E1DB11E4A30B}">
      <dsp:nvSpPr>
        <dsp:cNvPr id="0" name=""/>
        <dsp:cNvSpPr/>
      </dsp:nvSpPr>
      <dsp:spPr>
        <a:xfrm rot="10800000">
          <a:off x="0" y="932542"/>
          <a:ext cx="1782163" cy="93921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2">
                <a:hueOff val="1083851"/>
                <a:satOff val="-5306"/>
                <a:lumOff val="2980"/>
                <a:alphaOff val="0"/>
                <a:tint val="98000"/>
                <a:lumMod val="114000"/>
              </a:schemeClr>
            </a:gs>
            <a:gs pos="100000">
              <a:schemeClr val="accent2">
                <a:hueOff val="1083851"/>
                <a:satOff val="-5306"/>
                <a:lumOff val="298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1083851"/>
              <a:satOff val="-5306"/>
              <a:lumOff val="298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747" tIns="142240" rIns="126747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entury Gothic" panose="020B0502020202020204"/>
            </a:rPr>
            <a:t>Turn</a:t>
          </a:r>
        </a:p>
      </dsp:txBody>
      <dsp:txXfrm rot="-10800000">
        <a:off x="0" y="932542"/>
        <a:ext cx="1782163" cy="610487"/>
      </dsp:txXfrm>
    </dsp:sp>
    <dsp:sp modelId="{F28AC680-282B-4525-ABCA-DB31B21F01C3}">
      <dsp:nvSpPr>
        <dsp:cNvPr id="0" name=""/>
        <dsp:cNvSpPr/>
      </dsp:nvSpPr>
      <dsp:spPr>
        <a:xfrm>
          <a:off x="1782163" y="932542"/>
          <a:ext cx="5346489" cy="610487"/>
        </a:xfrm>
        <a:prstGeom prst="rect">
          <a:avLst/>
        </a:prstGeom>
        <a:solidFill>
          <a:schemeClr val="accent2">
            <a:tint val="40000"/>
            <a:alpha val="90000"/>
            <a:hueOff val="1303815"/>
            <a:satOff val="-3770"/>
            <a:lumOff val="-8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1303815"/>
              <a:satOff val="-3770"/>
              <a:lumOff val="-8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52" tIns="190500" rIns="108452" bIns="19050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Century Gothic" panose="020B0502020202020204"/>
            </a:rPr>
            <a:t>the camera on</a:t>
          </a:r>
        </a:p>
      </dsp:txBody>
      <dsp:txXfrm>
        <a:off x="1782163" y="932542"/>
        <a:ext cx="5346489" cy="610487"/>
      </dsp:txXfrm>
    </dsp:sp>
    <dsp:sp modelId="{F1FA38FC-6335-4790-8497-CB5FDAD5F787}">
      <dsp:nvSpPr>
        <dsp:cNvPr id="0" name=""/>
        <dsp:cNvSpPr/>
      </dsp:nvSpPr>
      <dsp:spPr>
        <a:xfrm rot="10800000">
          <a:off x="0" y="2490"/>
          <a:ext cx="1782163" cy="93921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gradFill rotWithShape="0">
          <a:gsLst>
            <a:gs pos="0">
              <a:schemeClr val="accent2">
                <a:hueOff val="1354814"/>
                <a:satOff val="-6632"/>
                <a:lumOff val="3725"/>
                <a:alphaOff val="0"/>
                <a:tint val="98000"/>
                <a:lumMod val="114000"/>
              </a:schemeClr>
            </a:gs>
            <a:gs pos="100000">
              <a:schemeClr val="accent2">
                <a:hueOff val="1354814"/>
                <a:satOff val="-6632"/>
                <a:lumOff val="3725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747" tIns="142240" rIns="126747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Allow</a:t>
          </a:r>
        </a:p>
      </dsp:txBody>
      <dsp:txXfrm rot="-10800000">
        <a:off x="0" y="2490"/>
        <a:ext cx="1782163" cy="610487"/>
      </dsp:txXfrm>
    </dsp:sp>
    <dsp:sp modelId="{B27F60BF-2843-406A-94FF-90DC7F1287B8}">
      <dsp:nvSpPr>
        <dsp:cNvPr id="0" name=""/>
        <dsp:cNvSpPr/>
      </dsp:nvSpPr>
      <dsp:spPr>
        <a:xfrm>
          <a:off x="1782163" y="2490"/>
          <a:ext cx="5346489" cy="610487"/>
        </a:xfrm>
        <a:prstGeom prst="rect">
          <a:avLst/>
        </a:prstGeom>
        <a:solidFill>
          <a:schemeClr val="accent2">
            <a:tint val="40000"/>
            <a:alpha val="90000"/>
            <a:hueOff val="1629769"/>
            <a:satOff val="-4713"/>
            <a:lumOff val="-10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1629769"/>
              <a:satOff val="-4713"/>
              <a:lumOff val="-10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52" tIns="190500" rIns="108452" bIns="1905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time for chitchat / to connect with students</a:t>
          </a:r>
        </a:p>
      </dsp:txBody>
      <dsp:txXfrm>
        <a:off x="1782163" y="2490"/>
        <a:ext cx="5346489" cy="6104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CD5AB-D0CE-4BD3-859B-78F866A8E6AC}">
      <dsp:nvSpPr>
        <dsp:cNvPr id="0" name=""/>
        <dsp:cNvSpPr/>
      </dsp:nvSpPr>
      <dsp:spPr>
        <a:xfrm>
          <a:off x="0" y="239607"/>
          <a:ext cx="7378603" cy="921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2662" tIns="312420" rIns="572662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Joint writing – focus on the process and product (</a:t>
          </a:r>
          <a:r>
            <a:rPr lang="en-GB" sz="1500" kern="1200">
              <a:hlinkClick xmlns:r="http://schemas.openxmlformats.org/officeDocument/2006/relationships" r:id="rId1"/>
            </a:rPr>
            <a:t>Google Drive</a:t>
          </a:r>
          <a:r>
            <a:rPr lang="en-GB" sz="1500" kern="1200"/>
            <a:t>)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Discussion Forums</a:t>
          </a:r>
          <a:endParaRPr lang="en-US" sz="1500" kern="1200"/>
        </a:p>
      </dsp:txBody>
      <dsp:txXfrm>
        <a:off x="0" y="239607"/>
        <a:ext cx="7378603" cy="921375"/>
      </dsp:txXfrm>
    </dsp:sp>
    <dsp:sp modelId="{B99CD295-B07B-4C5E-A543-47E638438017}">
      <dsp:nvSpPr>
        <dsp:cNvPr id="0" name=""/>
        <dsp:cNvSpPr/>
      </dsp:nvSpPr>
      <dsp:spPr>
        <a:xfrm>
          <a:off x="368930" y="18207"/>
          <a:ext cx="5165022" cy="44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5226" tIns="0" rIns="19522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Writing</a:t>
          </a:r>
          <a:endParaRPr lang="en-US" sz="1500" kern="1200"/>
        </a:p>
      </dsp:txBody>
      <dsp:txXfrm>
        <a:off x="390546" y="39823"/>
        <a:ext cx="5121790" cy="399568"/>
      </dsp:txXfrm>
    </dsp:sp>
    <dsp:sp modelId="{D5F20900-0C0C-4DFA-9C47-26723666AD09}">
      <dsp:nvSpPr>
        <dsp:cNvPr id="0" name=""/>
        <dsp:cNvSpPr/>
      </dsp:nvSpPr>
      <dsp:spPr>
        <a:xfrm>
          <a:off x="0" y="1463382"/>
          <a:ext cx="7378603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270963"/>
              <a:satOff val="-1326"/>
              <a:lumOff val="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2662" tIns="312420" rIns="572662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Live/recorded presentations or interactions (</a:t>
          </a:r>
          <a:r>
            <a:rPr lang="en-GB" sz="1500" kern="1200">
              <a:hlinkClick xmlns:r="http://schemas.openxmlformats.org/officeDocument/2006/relationships" r:id="rId2"/>
            </a:rPr>
            <a:t>Vocaroo</a:t>
          </a:r>
          <a:r>
            <a:rPr lang="en-GB" sz="1500" kern="1200"/>
            <a:t>)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Recorded pronunciation/ Q&amp;A (</a:t>
          </a:r>
          <a:r>
            <a:rPr lang="en-US" sz="1500" kern="1200">
              <a:hlinkClick xmlns:r="http://schemas.openxmlformats.org/officeDocument/2006/relationships" r:id="rId3"/>
            </a:rPr>
            <a:t>Lingt</a:t>
          </a:r>
          <a:r>
            <a:rPr lang="en-US" sz="1500" kern="1200"/>
            <a:t>)</a:t>
          </a:r>
          <a:endParaRPr lang="en-GB" sz="1500" kern="1200"/>
        </a:p>
      </dsp:txBody>
      <dsp:txXfrm>
        <a:off x="0" y="1463382"/>
        <a:ext cx="7378603" cy="874125"/>
      </dsp:txXfrm>
    </dsp:sp>
    <dsp:sp modelId="{EB167666-5E11-44E8-9BF2-DAF9D21AFA4D}">
      <dsp:nvSpPr>
        <dsp:cNvPr id="0" name=""/>
        <dsp:cNvSpPr/>
      </dsp:nvSpPr>
      <dsp:spPr>
        <a:xfrm>
          <a:off x="368930" y="1241982"/>
          <a:ext cx="5165022" cy="442800"/>
        </a:xfrm>
        <a:prstGeom prst="roundRect">
          <a:avLst/>
        </a:prstGeom>
        <a:gradFill rotWithShape="0">
          <a:gsLst>
            <a:gs pos="0">
              <a:schemeClr val="accent2">
                <a:hueOff val="270963"/>
                <a:satOff val="-1326"/>
                <a:lumOff val="745"/>
                <a:alphaOff val="0"/>
                <a:tint val="98000"/>
                <a:lumMod val="114000"/>
              </a:schemeClr>
            </a:gs>
            <a:gs pos="100000">
              <a:schemeClr val="accent2">
                <a:hueOff val="270963"/>
                <a:satOff val="-1326"/>
                <a:lumOff val="745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5226" tIns="0" rIns="19522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Speaking</a:t>
          </a:r>
          <a:endParaRPr lang="en-US" sz="1500" kern="1200"/>
        </a:p>
      </dsp:txBody>
      <dsp:txXfrm>
        <a:off x="390546" y="1263598"/>
        <a:ext cx="5121790" cy="399568"/>
      </dsp:txXfrm>
    </dsp:sp>
    <dsp:sp modelId="{BDB3F26C-E23C-41E5-8196-FD8CA42EE185}">
      <dsp:nvSpPr>
        <dsp:cNvPr id="0" name=""/>
        <dsp:cNvSpPr/>
      </dsp:nvSpPr>
      <dsp:spPr>
        <a:xfrm>
          <a:off x="0" y="2639907"/>
          <a:ext cx="7378603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541926"/>
              <a:satOff val="-2653"/>
              <a:lumOff val="149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2662" tIns="312420" rIns="572662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Online tests/ proctoring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Note-taking followed up by questions/ discussion</a:t>
          </a:r>
          <a:endParaRPr lang="en-US" sz="1500" kern="1200"/>
        </a:p>
      </dsp:txBody>
      <dsp:txXfrm>
        <a:off x="0" y="2639907"/>
        <a:ext cx="7378603" cy="874125"/>
      </dsp:txXfrm>
    </dsp:sp>
    <dsp:sp modelId="{7AF29B99-C765-4F7D-8D97-3A950C3F5FED}">
      <dsp:nvSpPr>
        <dsp:cNvPr id="0" name=""/>
        <dsp:cNvSpPr/>
      </dsp:nvSpPr>
      <dsp:spPr>
        <a:xfrm>
          <a:off x="368930" y="2418508"/>
          <a:ext cx="5165022" cy="442800"/>
        </a:xfrm>
        <a:prstGeom prst="roundRect">
          <a:avLst/>
        </a:prstGeom>
        <a:gradFill rotWithShape="0">
          <a:gsLst>
            <a:gs pos="0">
              <a:schemeClr val="accent2">
                <a:hueOff val="541926"/>
                <a:satOff val="-2653"/>
                <a:lumOff val="1490"/>
                <a:alphaOff val="0"/>
                <a:tint val="98000"/>
                <a:lumMod val="114000"/>
              </a:schemeClr>
            </a:gs>
            <a:gs pos="100000">
              <a:schemeClr val="accent2">
                <a:hueOff val="541926"/>
                <a:satOff val="-2653"/>
                <a:lumOff val="149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5226" tIns="0" rIns="19522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Reading</a:t>
          </a:r>
          <a:endParaRPr lang="en-US" sz="1500" kern="1200"/>
        </a:p>
      </dsp:txBody>
      <dsp:txXfrm>
        <a:off x="390546" y="2440124"/>
        <a:ext cx="5121790" cy="399568"/>
      </dsp:txXfrm>
    </dsp:sp>
    <dsp:sp modelId="{0B98358B-5DD1-49C1-AF4A-B28F0A7864E6}">
      <dsp:nvSpPr>
        <dsp:cNvPr id="0" name=""/>
        <dsp:cNvSpPr/>
      </dsp:nvSpPr>
      <dsp:spPr>
        <a:xfrm>
          <a:off x="0" y="3816433"/>
          <a:ext cx="7378603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812888"/>
              <a:satOff val="-3979"/>
              <a:lumOff val="22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2662" tIns="312420" rIns="572662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Online tests/ proctoring/ Live play (</a:t>
          </a:r>
          <a:r>
            <a:rPr lang="en-GB" sz="1500" kern="1200">
              <a:hlinkClick xmlns:r="http://schemas.openxmlformats.org/officeDocument/2006/relationships" r:id="rId4"/>
            </a:rPr>
            <a:t>Watch2gether</a:t>
          </a:r>
          <a:r>
            <a:rPr lang="en-GB" sz="1500" kern="1200"/>
            <a:t>)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Note-taking followed up by questions/ discussion</a:t>
          </a:r>
          <a:endParaRPr lang="en-US" sz="1500" kern="1200"/>
        </a:p>
      </dsp:txBody>
      <dsp:txXfrm>
        <a:off x="0" y="3816433"/>
        <a:ext cx="7378603" cy="874125"/>
      </dsp:txXfrm>
    </dsp:sp>
    <dsp:sp modelId="{EF6FDECD-35E7-4204-B5EE-9F8E2677BEE1}">
      <dsp:nvSpPr>
        <dsp:cNvPr id="0" name=""/>
        <dsp:cNvSpPr/>
      </dsp:nvSpPr>
      <dsp:spPr>
        <a:xfrm>
          <a:off x="368930" y="3595033"/>
          <a:ext cx="5165022" cy="442800"/>
        </a:xfrm>
        <a:prstGeom prst="roundRect">
          <a:avLst/>
        </a:prstGeom>
        <a:gradFill rotWithShape="0">
          <a:gsLst>
            <a:gs pos="0">
              <a:schemeClr val="accent2">
                <a:hueOff val="812888"/>
                <a:satOff val="-3979"/>
                <a:lumOff val="2235"/>
                <a:alphaOff val="0"/>
                <a:tint val="98000"/>
                <a:lumMod val="114000"/>
              </a:schemeClr>
            </a:gs>
            <a:gs pos="100000">
              <a:schemeClr val="accent2">
                <a:hueOff val="812888"/>
                <a:satOff val="-3979"/>
                <a:lumOff val="2235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5226" tIns="0" rIns="19522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Listening</a:t>
          </a:r>
          <a:endParaRPr lang="en-US" sz="1500" kern="1200"/>
        </a:p>
      </dsp:txBody>
      <dsp:txXfrm>
        <a:off x="390546" y="3616649"/>
        <a:ext cx="5121790" cy="399568"/>
      </dsp:txXfrm>
    </dsp:sp>
    <dsp:sp modelId="{D3035C26-ACE7-4F60-B2C1-14789AF1A0ED}">
      <dsp:nvSpPr>
        <dsp:cNvPr id="0" name=""/>
        <dsp:cNvSpPr/>
      </dsp:nvSpPr>
      <dsp:spPr>
        <a:xfrm>
          <a:off x="0" y="4992958"/>
          <a:ext cx="7378603" cy="6260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1083851"/>
              <a:satOff val="-5306"/>
              <a:lumOff val="298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2662" tIns="312420" rIns="572662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Grammar exercises (</a:t>
          </a:r>
          <a:r>
            <a:rPr lang="en-US" sz="1500" kern="1200">
              <a:hlinkClick xmlns:r="http://schemas.openxmlformats.org/officeDocument/2006/relationships" r:id="rId3"/>
            </a:rPr>
            <a:t>Lingoset</a:t>
          </a:r>
          <a:r>
            <a:rPr lang="en-US" sz="1500" kern="1200"/>
            <a:t>)</a:t>
          </a:r>
        </a:p>
      </dsp:txBody>
      <dsp:txXfrm>
        <a:off x="0" y="4992958"/>
        <a:ext cx="7378603" cy="626062"/>
      </dsp:txXfrm>
    </dsp:sp>
    <dsp:sp modelId="{D6E2CE1F-4B02-49AE-A861-C353280FA015}">
      <dsp:nvSpPr>
        <dsp:cNvPr id="0" name=""/>
        <dsp:cNvSpPr/>
      </dsp:nvSpPr>
      <dsp:spPr>
        <a:xfrm>
          <a:off x="368930" y="4771558"/>
          <a:ext cx="5165022" cy="442800"/>
        </a:xfrm>
        <a:prstGeom prst="roundRect">
          <a:avLst/>
        </a:prstGeom>
        <a:gradFill rotWithShape="0">
          <a:gsLst>
            <a:gs pos="0">
              <a:schemeClr val="accent2">
                <a:hueOff val="1083851"/>
                <a:satOff val="-5306"/>
                <a:lumOff val="2980"/>
                <a:alphaOff val="0"/>
                <a:tint val="98000"/>
                <a:lumMod val="114000"/>
              </a:schemeClr>
            </a:gs>
            <a:gs pos="100000">
              <a:schemeClr val="accent2">
                <a:hueOff val="1083851"/>
                <a:satOff val="-5306"/>
                <a:lumOff val="298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5226" tIns="0" rIns="19522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Grammar</a:t>
          </a:r>
        </a:p>
      </dsp:txBody>
      <dsp:txXfrm>
        <a:off x="390546" y="4793174"/>
        <a:ext cx="5121790" cy="399568"/>
      </dsp:txXfrm>
    </dsp:sp>
    <dsp:sp modelId="{D6AF8ECC-44C7-4E86-BCFF-56DD9CA59D20}">
      <dsp:nvSpPr>
        <dsp:cNvPr id="0" name=""/>
        <dsp:cNvSpPr/>
      </dsp:nvSpPr>
      <dsp:spPr>
        <a:xfrm>
          <a:off x="0" y="5921420"/>
          <a:ext cx="7378603" cy="6260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2662" tIns="312420" rIns="572662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Read and report a piece of news (orally or written)</a:t>
          </a:r>
          <a:endParaRPr lang="en-US" sz="1500" kern="1200"/>
        </a:p>
      </dsp:txBody>
      <dsp:txXfrm>
        <a:off x="0" y="5921420"/>
        <a:ext cx="7378603" cy="626062"/>
      </dsp:txXfrm>
    </dsp:sp>
    <dsp:sp modelId="{F4EE0CAB-3224-4BEF-BFA7-3A9D8CDA9149}">
      <dsp:nvSpPr>
        <dsp:cNvPr id="0" name=""/>
        <dsp:cNvSpPr/>
      </dsp:nvSpPr>
      <dsp:spPr>
        <a:xfrm>
          <a:off x="368930" y="5700020"/>
          <a:ext cx="5165022" cy="442800"/>
        </a:xfrm>
        <a:prstGeom prst="roundRect">
          <a:avLst/>
        </a:prstGeom>
        <a:gradFill rotWithShape="0">
          <a:gsLst>
            <a:gs pos="0">
              <a:schemeClr val="accent2">
                <a:hueOff val="1354814"/>
                <a:satOff val="-6632"/>
                <a:lumOff val="3725"/>
                <a:alphaOff val="0"/>
                <a:tint val="98000"/>
                <a:lumMod val="114000"/>
              </a:schemeClr>
            </a:gs>
            <a:gs pos="100000">
              <a:schemeClr val="accent2">
                <a:hueOff val="1354814"/>
                <a:satOff val="-6632"/>
                <a:lumOff val="3725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5226" tIns="0" rIns="19522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Combine skills</a:t>
          </a:r>
        </a:p>
      </dsp:txBody>
      <dsp:txXfrm>
        <a:off x="390546" y="5721636"/>
        <a:ext cx="5121790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E2040-A1B8-FB4A-B8B6-6B14C7557F97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7474F-D685-C342-8EF3-F0C80C71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8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wooclap.com/events/OHMDGA/questions/5ec2780ec3ab865e204f81c3" TargetMode="External" /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glish.com/pronounce/water/english/uk?" TargetMode="External" /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glish.com/pronounce/water/english/uk?" TargetMode="External" /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https://app.wooclap.com/events/OHMDGA/questions/5ec2780ec3ab865e204f81c3</a:t>
            </a:r>
            <a:r>
              <a:rPr lang="en-US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7474F-D685-C342-8EF3-F0C80C713E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70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hlinkClick r:id="rId3"/>
              </a:rPr>
              <a:t>https://youglish.com/pronounce/water/english/uk?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7474F-D685-C342-8EF3-F0C80C713E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9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hlinkClick r:id="rId3"/>
              </a:rPr>
              <a:t>https://youglish.com/pronounce/water/english/uk?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7474F-D685-C342-8EF3-F0C80C713E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Watch2gether https://w2g.tv/whdldoboemznyw3uuh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7474F-D685-C342-8EF3-F0C80C713E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50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Vocabulary, Q&amp;A, Storyline,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7474F-D685-C342-8EF3-F0C80C713EC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28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6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30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55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07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69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1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808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09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0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97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15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2860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256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68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52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44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556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908050"/>
            <a:ext cx="11328400" cy="6492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1700213"/>
            <a:ext cx="11328400" cy="41148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GB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F320B8-9F6F-41B7-BF9A-9F190C4EC066}" type="datetimeFigureOut">
              <a:rPr lang="en-GB" smtClean="0">
                <a:solidFill>
                  <a:srgbClr val="323D43"/>
                </a:solidFill>
              </a:rPr>
              <a:pPr/>
              <a:t>19/05/2020</a:t>
            </a:fld>
            <a:endParaRPr lang="en-GB">
              <a:solidFill>
                <a:srgbClr val="323D4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323D4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05D8A-9977-455A-B78B-3CA3CFAF3B10}" type="slidenum">
              <a:rPr lang="en-GB" smtClean="0">
                <a:solidFill>
                  <a:srgbClr val="323D43"/>
                </a:solidFill>
              </a:rPr>
              <a:pPr/>
              <a:t>‹#›</a:t>
            </a:fld>
            <a:endParaRPr lang="en-GB">
              <a:solidFill>
                <a:srgbClr val="323D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59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3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2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image" Target="../media/image5.png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4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7BEA7D5-F6B5-8440-AE15-B9FA0A643AAA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1E3E0-7C83-CB41-904B-3DC9668D1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068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.K.De-Lima-Guedes@soton.ac.uk" TargetMode="External" /><Relationship Id="rId2" Type="http://schemas.openxmlformats.org/officeDocument/2006/relationships/hyperlink" Target="mailto:J.B.Schulz@soton.ac.uk" TargetMode="Externa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 /><Relationship Id="rId3" Type="http://schemas.openxmlformats.org/officeDocument/2006/relationships/image" Target="../media/image3.png" /><Relationship Id="rId7" Type="http://schemas.openxmlformats.org/officeDocument/2006/relationships/diagramLayout" Target="../diagrams/layout1.xm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8.xml" /><Relationship Id="rId6" Type="http://schemas.openxmlformats.org/officeDocument/2006/relationships/diagramData" Target="../diagrams/data1.xml" /><Relationship Id="rId5" Type="http://schemas.openxmlformats.org/officeDocument/2006/relationships/image" Target="../media/image5.png" /><Relationship Id="rId10" Type="http://schemas.microsoft.com/office/2007/relationships/diagramDrawing" Target="../diagrams/drawing1.xml" /><Relationship Id="rId4" Type="http://schemas.openxmlformats.org/officeDocument/2006/relationships/image" Target="../media/image4.png" /><Relationship Id="rId9" Type="http://schemas.openxmlformats.org/officeDocument/2006/relationships/diagramColors" Target="../diagrams/colors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 /><Relationship Id="rId3" Type="http://schemas.openxmlformats.org/officeDocument/2006/relationships/image" Target="../media/image1.jpeg" /><Relationship Id="rId7" Type="http://schemas.openxmlformats.org/officeDocument/2006/relationships/image" Target="../media/image22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voicethread.com/" TargetMode="External" /><Relationship Id="rId5" Type="http://schemas.openxmlformats.org/officeDocument/2006/relationships/hyperlink" Target="https://vocaroo.com/" TargetMode="External" /><Relationship Id="rId4" Type="http://schemas.openxmlformats.org/officeDocument/2006/relationships/hyperlink" Target="https://info.flipgrid.com/" TargetMode="Externa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glish.com/" TargetMode="External" /><Relationship Id="rId3" Type="http://schemas.openxmlformats.org/officeDocument/2006/relationships/image" Target="../media/image1.jpeg" /><Relationship Id="rId7" Type="http://schemas.openxmlformats.org/officeDocument/2006/relationships/hyperlink" Target="https://lingoset.com/" TargetMode="External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voicethread.com/" TargetMode="External" /><Relationship Id="rId5" Type="http://schemas.openxmlformats.org/officeDocument/2006/relationships/hyperlink" Target="https://vocaroo.com/" TargetMode="External" /><Relationship Id="rId4" Type="http://schemas.openxmlformats.org/officeDocument/2006/relationships/hyperlink" Target="https://info.flipgrid.com/" TargetMode="External" /><Relationship Id="rId9" Type="http://schemas.openxmlformats.org/officeDocument/2006/relationships/image" Target="../media/image22.jpeg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ainingcoursematerial.com/free-games-activities/conflict-resolution-influencing-and-negotiation-activities/win-as-much-as-you-can" TargetMode="Externa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 /><Relationship Id="rId7" Type="http://schemas.microsoft.com/office/2007/relationships/diagramDrawing" Target="../diagrams/drawing4.xml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4.xml" /><Relationship Id="rId5" Type="http://schemas.openxmlformats.org/officeDocument/2006/relationships/diagramQuickStyle" Target="../diagrams/quickStyle4.xml" /><Relationship Id="rId4" Type="http://schemas.openxmlformats.org/officeDocument/2006/relationships/diagramLayout" Target="../diagrams/layout4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5.jpeg" /><Relationship Id="rId4" Type="http://schemas.openxmlformats.org/officeDocument/2006/relationships/hyperlink" Target="https://c2jhrk2l.optimalworkshop.com/optimalsort/33584cjn-1" TargetMode="Externa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7.jpe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hyperlink" Target="https://padlet.com/kdelimaguedes/mdc0isv0b3jw1pr9" TargetMode="Externa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45888-2A4F-A648-B2C0-B900C286E8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000" b="1"/>
              <a:t>Teaching English online</a:t>
            </a:r>
            <a:br>
              <a:rPr lang="en-US" sz="6000" b="1"/>
            </a:br>
            <a:endParaRPr lang="en-US" sz="6000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675E5-2700-164B-AFAC-A8FFC3D997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cap="none"/>
              <a:t>John Schulz  </a:t>
            </a:r>
            <a:r>
              <a:rPr lang="en-US" sz="2400" cap="none">
                <a:hlinkClick r:id="rId2"/>
              </a:rPr>
              <a:t>J.B.Schulz@soton.ac.uk</a:t>
            </a:r>
            <a:r>
              <a:rPr lang="en-US" sz="2400" cap="none"/>
              <a:t> </a:t>
            </a:r>
          </a:p>
          <a:p>
            <a:r>
              <a:rPr lang="en-US" sz="2400" cap="none"/>
              <a:t>Karla de Lima Guedes </a:t>
            </a:r>
            <a:r>
              <a:rPr lang="en-US" sz="2400" cap="none">
                <a:hlinkClick r:id="rId3"/>
              </a:rPr>
              <a:t>K.K.De-Lima-Guedes@soton.ac.uk</a:t>
            </a:r>
            <a:endParaRPr lang="en-US" sz="2400" cap="none"/>
          </a:p>
        </p:txBody>
      </p:sp>
    </p:spTree>
    <p:extLst>
      <p:ext uri="{BB962C8B-B14F-4D97-AF65-F5344CB8AC3E}">
        <p14:creationId xmlns:p14="http://schemas.microsoft.com/office/powerpoint/2010/main" val="3659924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In this session…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90E749-6A52-478A-BA8B-448C784C91F5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196876687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175577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99962-9273-4BED-8B82-2D1D88F64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2F2F2"/>
                </a:solidFill>
              </a:rPr>
              <a:t>Before we start... </a:t>
            </a:r>
            <a:br>
              <a:rPr lang="en-US" sz="3200">
                <a:solidFill>
                  <a:srgbClr val="F2F2F2"/>
                </a:solidFill>
              </a:rPr>
            </a:br>
            <a:r>
              <a:rPr lang="en-US" sz="3200">
                <a:solidFill>
                  <a:srgbClr val="F2F2F2"/>
                </a:solidFill>
              </a:rPr>
              <a:t>a poll.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Table Placeholder 2">
            <a:extLst>
              <a:ext uri="{FF2B5EF4-FFF2-40B4-BE49-F238E27FC236}">
                <a16:creationId xmlns:a16="http://schemas.microsoft.com/office/drawing/2014/main" id="{D21681E5-9A76-496E-8985-DB7A22EC3C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816699"/>
              </p:ext>
            </p:extLst>
          </p:nvPr>
        </p:nvGraphicFramePr>
        <p:xfrm>
          <a:off x="5048250" y="1447800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5495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C31F4-D903-41F7-89F0-A0CC30033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GB" sz="3200">
                <a:solidFill>
                  <a:srgbClr val="F2F2F2"/>
                </a:solidFill>
              </a:rPr>
              <a:t>How to build rapport when teaching online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8374C139-D153-4DB5-948D-B845ED4FC6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3187234"/>
              </p:ext>
            </p:extLst>
          </p:nvPr>
        </p:nvGraphicFramePr>
        <p:xfrm>
          <a:off x="4660062" y="1142079"/>
          <a:ext cx="7128653" cy="5265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0157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D9B8FD4-CDEB-4EB4-B4DE-C89E11938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36">
            <a:extLst>
              <a:ext uri="{FF2B5EF4-FFF2-40B4-BE49-F238E27FC236}">
                <a16:creationId xmlns:a16="http://schemas.microsoft.com/office/drawing/2014/main" id="{5A2E3D1D-9E9F-4739-BA14-D4D7FA9FB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FFB365B-E9DC-4859-B8AB-CB83EEBE4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DAB9C8-EB37-4914-A699-C716FC8FE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6F8E70-A57E-45A1-8B94-B07A1275E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GB">
                <a:solidFill>
                  <a:schemeClr val="bg2"/>
                </a:solidFill>
              </a:rPr>
              <a:t>Rapport is all about making the online environment personable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2B4A2-04DE-4FB5-9EC0-06E7064B8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8" y="382249"/>
            <a:ext cx="6735557" cy="633334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GB" sz="2400" dirty="0"/>
              <a:t>Emails become my first contact with students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Email before course starts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Announcements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Lots of private emails</a:t>
            </a:r>
          </a:p>
          <a:p>
            <a:pPr lvl="2">
              <a:lnSpc>
                <a:spcPct val="90000"/>
              </a:lnSpc>
            </a:pPr>
            <a:r>
              <a:rPr lang="en-GB" sz="2400" dirty="0"/>
              <a:t>Thank you</a:t>
            </a:r>
          </a:p>
          <a:p>
            <a:pPr lvl="2">
              <a:lnSpc>
                <a:spcPct val="90000"/>
              </a:lnSpc>
            </a:pPr>
            <a:r>
              <a:rPr lang="en-GB" sz="2400" dirty="0"/>
              <a:t>Asking if they understood everything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Videos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Short ad-hoc catch-up videos (ephemeral videos)</a:t>
            </a:r>
          </a:p>
          <a:p>
            <a:pPr lvl="2">
              <a:lnSpc>
                <a:spcPct val="90000"/>
              </a:lnSpc>
            </a:pPr>
            <a:r>
              <a:rPr lang="en-GB" sz="2200" dirty="0"/>
              <a:t>Informal and need to include you in the video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Webinars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Eye contact - position of camera is important</a:t>
            </a:r>
          </a:p>
          <a:p>
            <a:pPr lvl="2">
              <a:lnSpc>
                <a:spcPct val="90000"/>
              </a:lnSpc>
            </a:pPr>
            <a:r>
              <a:rPr lang="en-GB" sz="2400" dirty="0"/>
              <a:t>(</a:t>
            </a:r>
            <a:r>
              <a:rPr lang="en-GB" sz="2400" dirty="0" err="1"/>
              <a:t>ipads</a:t>
            </a:r>
            <a:r>
              <a:rPr lang="en-GB" sz="2400" dirty="0"/>
              <a:t>, phones and laptops are not always the best camera location.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Use names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Ask students to present visual elements // and to personalise ideas</a:t>
            </a:r>
          </a:p>
        </p:txBody>
      </p:sp>
    </p:spTree>
    <p:extLst>
      <p:ext uri="{BB962C8B-B14F-4D97-AF65-F5344CB8AC3E}">
        <p14:creationId xmlns:p14="http://schemas.microsoft.com/office/powerpoint/2010/main" val="1800603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848CD5-A6D0-40E7-A7E1-21793C48E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EBEBEB"/>
                </a:solidFill>
              </a:rPr>
              <a:t>Developing speaking skills online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3C3122-DAE2-4E17-A823-03FBFC97F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251495"/>
            <a:ext cx="6579825" cy="397232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GB">
                <a:solidFill>
                  <a:srgbClr val="FFFFFF"/>
                </a:solidFill>
              </a:rPr>
              <a:t>live/recorded presentations (</a:t>
            </a:r>
            <a:r>
              <a:rPr lang="en-GB">
                <a:solidFill>
                  <a:srgbClr val="FFFFFF"/>
                </a:solidFill>
                <a:hlinkClick r:id="rId4"/>
              </a:rPr>
              <a:t>Flipgrid</a:t>
            </a:r>
            <a:r>
              <a:rPr lang="en-GB">
                <a:solidFill>
                  <a:srgbClr val="FFFFFF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rgbClr val="FFFFFF"/>
                </a:solidFill>
              </a:rPr>
              <a:t>breakout rooms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rgbClr val="FFFFFF"/>
                </a:solidFill>
              </a:rPr>
              <a:t>recorded responses (</a:t>
            </a:r>
            <a:r>
              <a:rPr lang="en-GB">
                <a:solidFill>
                  <a:srgbClr val="FFFFFF"/>
                </a:solidFill>
                <a:hlinkClick r:id="rId5"/>
              </a:rPr>
              <a:t>Vocaroo</a:t>
            </a:r>
            <a:r>
              <a:rPr lang="en-GB">
                <a:solidFill>
                  <a:srgbClr val="FFFFFF"/>
                </a:solidFill>
              </a:rPr>
              <a:t> or </a:t>
            </a:r>
            <a:r>
              <a:rPr lang="en-GB">
                <a:solidFill>
                  <a:srgbClr val="FFFFFF"/>
                </a:solidFill>
                <a:hlinkClick r:id="rId6"/>
              </a:rPr>
              <a:t>Voicethread</a:t>
            </a:r>
            <a:r>
              <a:rPr lang="en-GB">
                <a:solidFill>
                  <a:srgbClr val="FFFFFF"/>
                </a:solidFill>
              </a:rPr>
              <a:t>), e.g. add story to a picture</a:t>
            </a:r>
          </a:p>
          <a:p>
            <a:pPr>
              <a:lnSpc>
                <a:spcPct val="90000"/>
              </a:lnSpc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46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0">
            <a:extLst>
              <a:ext uri="{FF2B5EF4-FFF2-40B4-BE49-F238E27FC236}">
                <a16:creationId xmlns:a16="http://schemas.microsoft.com/office/drawing/2014/main" id="{9DD474DF-35B9-47BA-A9C6-EA272B47389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707" r="38347" b="-1"/>
          <a:stretch/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  <p:pic>
        <p:nvPicPr>
          <p:cNvPr id="3" name="Picture 3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5A3D0C87-7E9B-458D-9CD8-7B69D5EDB2D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00" t="3738" r="12084" b="934"/>
          <a:stretch/>
        </p:blipFill>
        <p:spPr>
          <a:xfrm>
            <a:off x="4790239" y="3708600"/>
            <a:ext cx="7243660" cy="293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3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848CD5-A6D0-40E7-A7E1-21793C48E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EBEBEB"/>
                </a:solidFill>
              </a:rPr>
              <a:t>Developing speaking skills online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3C3122-DAE2-4E17-A823-03FBFC97F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251495"/>
            <a:ext cx="6579825" cy="397232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rgbClr val="FFFFFF"/>
                </a:solidFill>
              </a:rPr>
              <a:t>live/recorded presentations (</a:t>
            </a:r>
            <a:r>
              <a:rPr lang="en-GB" dirty="0" err="1">
                <a:solidFill>
                  <a:srgbClr val="FFFFFF"/>
                </a:solidFill>
                <a:hlinkClick r:id="rId4"/>
              </a:rPr>
              <a:t>Flipgrid</a:t>
            </a:r>
            <a:r>
              <a:rPr lang="en-GB" dirty="0">
                <a:solidFill>
                  <a:srgbClr val="FFFFFF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rgbClr val="FFFFFF"/>
                </a:solidFill>
              </a:rPr>
              <a:t>breakout rooms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rgbClr val="FFFFFF"/>
                </a:solidFill>
              </a:rPr>
              <a:t>recorded responses (</a:t>
            </a:r>
            <a:r>
              <a:rPr lang="en-GB" dirty="0" err="1">
                <a:solidFill>
                  <a:srgbClr val="FFFFFF"/>
                </a:solidFill>
                <a:hlinkClick r:id="rId5"/>
              </a:rPr>
              <a:t>Vocaroo</a:t>
            </a:r>
            <a:r>
              <a:rPr lang="en-GB" dirty="0">
                <a:solidFill>
                  <a:srgbClr val="FFFFFF"/>
                </a:solidFill>
              </a:rPr>
              <a:t> or </a:t>
            </a:r>
            <a:r>
              <a:rPr lang="en-GB" dirty="0" err="1">
                <a:solidFill>
                  <a:srgbClr val="FFFFFF"/>
                </a:solidFill>
                <a:hlinkClick r:id="rId6"/>
              </a:rPr>
              <a:t>Voicethread</a:t>
            </a:r>
            <a:r>
              <a:rPr lang="en-GB" dirty="0">
                <a:solidFill>
                  <a:srgbClr val="FFFFFF"/>
                </a:solidFill>
              </a:rPr>
              <a:t>), e.g. add story to a picture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rgbClr val="FFFFFF"/>
                </a:solidFill>
              </a:rPr>
              <a:t>(a)synchronous group work (portfolio?)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rgbClr val="FFFFFF"/>
                </a:solidFill>
              </a:rPr>
              <a:t>give students different roles to play in the synchronous sessions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rgbClr val="FFFFFF"/>
                </a:solidFill>
              </a:rPr>
              <a:t>use real life tasks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rgbClr val="FFFFFF"/>
                </a:solidFill>
                <a:ea typeface="+mj-lt"/>
                <a:cs typeface="+mj-lt"/>
              </a:rPr>
              <a:t>pronunciation exercises followed up by recordings </a:t>
            </a:r>
            <a:r>
              <a:rPr lang="en-US" dirty="0">
                <a:solidFill>
                  <a:srgbClr val="FFFFFF"/>
                </a:solidFill>
                <a:ea typeface="+mj-lt"/>
                <a:cs typeface="+mj-lt"/>
              </a:rPr>
              <a:t>(</a:t>
            </a:r>
            <a:r>
              <a:rPr lang="en-US" dirty="0" err="1">
                <a:solidFill>
                  <a:srgbClr val="FFFFFF"/>
                </a:solidFill>
                <a:ea typeface="+mj-lt"/>
                <a:cs typeface="+mj-lt"/>
                <a:hlinkClick r:id="rId7"/>
              </a:rPr>
              <a:t>Lingt</a:t>
            </a:r>
            <a:r>
              <a:rPr lang="en-US" dirty="0">
                <a:solidFill>
                  <a:srgbClr val="FFFFFF"/>
                </a:solidFill>
                <a:ea typeface="+mj-lt"/>
                <a:cs typeface="+mj-lt"/>
              </a:rPr>
              <a:t>) or </a:t>
            </a:r>
            <a:r>
              <a:rPr lang="en-US" dirty="0" err="1">
                <a:solidFill>
                  <a:srgbClr val="FFFFFF"/>
                </a:solidFill>
                <a:ea typeface="+mj-lt"/>
                <a:cs typeface="+mj-lt"/>
              </a:rPr>
              <a:t>analyse</a:t>
            </a:r>
            <a:r>
              <a:rPr lang="en-US" dirty="0">
                <a:solidFill>
                  <a:srgbClr val="FFFFFF"/>
                </a:solidFill>
                <a:ea typeface="+mj-lt"/>
                <a:cs typeface="+mj-lt"/>
              </a:rPr>
              <a:t> pronunciation (and its variations) in context (</a:t>
            </a:r>
            <a:r>
              <a:rPr lang="en-US" dirty="0" err="1">
                <a:solidFill>
                  <a:srgbClr val="FFFFFF"/>
                </a:solidFill>
                <a:ea typeface="+mj-lt"/>
                <a:cs typeface="+mj-lt"/>
                <a:hlinkClick r:id="rId8"/>
              </a:rPr>
              <a:t>Youglish</a:t>
            </a:r>
            <a:r>
              <a:rPr lang="en-US" dirty="0">
                <a:solidFill>
                  <a:srgbClr val="FFFFFF"/>
                </a:solidFill>
                <a:ea typeface="+mj-lt"/>
                <a:cs typeface="+mj-lt"/>
              </a:rPr>
              <a:t>)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6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0">
            <a:extLst>
              <a:ext uri="{FF2B5EF4-FFF2-40B4-BE49-F238E27FC236}">
                <a16:creationId xmlns:a16="http://schemas.microsoft.com/office/drawing/2014/main" id="{9DD474DF-35B9-47BA-A9C6-EA272B47389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707" r="38347" b="-1"/>
          <a:stretch/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09801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C31F4-D903-41F7-89F0-A0CC30033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Ideas for breakout rooms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AD27718-CB0E-4784-966E-6F27168DD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 fontScale="92500" lnSpcReduction="10000"/>
          </a:bodyPr>
          <a:lstStyle/>
          <a:p>
            <a:r>
              <a:rPr lang="en-GB" sz="2400"/>
              <a:t>Project-based activities</a:t>
            </a:r>
          </a:p>
          <a:p>
            <a:r>
              <a:rPr lang="en-GB" sz="2400"/>
              <a:t>Give students a task/goal </a:t>
            </a:r>
            <a:r>
              <a:rPr lang="en-GB" sz="2400">
                <a:sym typeface="Wingdings" panose="05000000000000000000" pitchFamily="2" charset="2"/>
              </a:rPr>
              <a:t> </a:t>
            </a:r>
            <a:r>
              <a:rPr lang="en-GB" sz="2400"/>
              <a:t>Share with group</a:t>
            </a:r>
          </a:p>
          <a:p>
            <a:r>
              <a:rPr lang="en-GB" sz="2400"/>
              <a:t>Create a visual </a:t>
            </a:r>
            <a:r>
              <a:rPr lang="en-GB" sz="2400">
                <a:sym typeface="Wingdings" panose="05000000000000000000" pitchFamily="2" charset="2"/>
              </a:rPr>
              <a:t> </a:t>
            </a:r>
            <a:r>
              <a:rPr lang="en-GB" sz="2400"/>
              <a:t>Share with group</a:t>
            </a:r>
          </a:p>
          <a:p>
            <a:r>
              <a:rPr lang="en-GB" sz="2400"/>
              <a:t>Joint writing (Wiki)</a:t>
            </a:r>
          </a:p>
          <a:p>
            <a:r>
              <a:rPr lang="en-GB" sz="2400"/>
              <a:t>Preparation for a debate</a:t>
            </a:r>
          </a:p>
          <a:p>
            <a:pPr lvl="2"/>
            <a:r>
              <a:rPr lang="en-GB" sz="2000"/>
              <a:t>(could the BO rooms be available in advance for groups)</a:t>
            </a:r>
          </a:p>
          <a:p>
            <a:r>
              <a:rPr lang="en-GB" sz="2400"/>
              <a:t>Role plays (mock interviews)</a:t>
            </a:r>
          </a:p>
          <a:p>
            <a:r>
              <a:rPr lang="en-GB" sz="2400"/>
              <a:t>Games (any small group collaborative activity)</a:t>
            </a:r>
          </a:p>
          <a:p>
            <a:endParaRPr lang="en-GB" sz="2400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047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>
                  <a:alpha val="20000"/>
                </a:schemeClr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C31F4-D903-41F7-89F0-A0CC30033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GB">
                <a:solidFill>
                  <a:srgbClr val="FFFFFF"/>
                </a:solidFill>
              </a:rPr>
              <a:t>Win as Much as You can</a:t>
            </a:r>
            <a:br>
              <a:rPr lang="en-GB">
                <a:solidFill>
                  <a:srgbClr val="FFFFFF"/>
                </a:solidFill>
              </a:rPr>
            </a:br>
            <a:r>
              <a:rPr lang="en-GB">
                <a:solidFill>
                  <a:srgbClr val="FFFFFF"/>
                </a:solidFill>
              </a:rPr>
              <a:t>(Example game)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AD27718-CB0E-4784-966E-6F27168DD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endParaRPr lang="en-GB"/>
          </a:p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91F05F-0188-4F02-A93B-E0A1B3C7B65B}"/>
              </a:ext>
            </a:extLst>
          </p:cNvPr>
          <p:cNvSpPr/>
          <p:nvPr/>
        </p:nvSpPr>
        <p:spPr>
          <a:xfrm>
            <a:off x="5948597" y="582419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GB">
                <a:hlinkClick r:id="rId2"/>
              </a:rPr>
              <a:t>https://www.trainingcoursematerial.com/free-games-activities/conflict-resolution-influencing-and-negotiation-activities/win-as-much-as-you-can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AE8FF0-BE72-4C13-B1FB-74B21740A7A3}"/>
              </a:ext>
            </a:extLst>
          </p:cNvPr>
          <p:cNvSpPr/>
          <p:nvPr/>
        </p:nvSpPr>
        <p:spPr>
          <a:xfrm>
            <a:off x="5366479" y="2728210"/>
            <a:ext cx="1783829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Main Room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506ADA-AA7A-40FE-AB3D-980BEC211D8F}"/>
              </a:ext>
            </a:extLst>
          </p:cNvPr>
          <p:cNvSpPr/>
          <p:nvPr/>
        </p:nvSpPr>
        <p:spPr>
          <a:xfrm>
            <a:off x="7212768" y="442996"/>
            <a:ext cx="926891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Group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A9C8B1-AF7A-4CB3-938B-A6A96E43F33B}"/>
              </a:ext>
            </a:extLst>
          </p:cNvPr>
          <p:cNvSpPr/>
          <p:nvPr/>
        </p:nvSpPr>
        <p:spPr>
          <a:xfrm>
            <a:off x="8708656" y="945010"/>
            <a:ext cx="926891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Group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D9A528-F267-4065-AC00-F1ABAF0A2369}"/>
              </a:ext>
            </a:extLst>
          </p:cNvPr>
          <p:cNvSpPr/>
          <p:nvPr/>
        </p:nvSpPr>
        <p:spPr>
          <a:xfrm>
            <a:off x="9734524" y="3613731"/>
            <a:ext cx="926891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Group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0E7AB4-980B-4F3C-B039-216C8758C19A}"/>
              </a:ext>
            </a:extLst>
          </p:cNvPr>
          <p:cNvSpPr/>
          <p:nvPr/>
        </p:nvSpPr>
        <p:spPr>
          <a:xfrm>
            <a:off x="9848745" y="2199366"/>
            <a:ext cx="926891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Group 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509B32-7FFF-4E70-B5F2-95B87AC55F75}"/>
              </a:ext>
            </a:extLst>
          </p:cNvPr>
          <p:cNvSpPr/>
          <p:nvPr/>
        </p:nvSpPr>
        <p:spPr>
          <a:xfrm>
            <a:off x="8533151" y="4527996"/>
            <a:ext cx="926891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Group 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8DF5F7-ECFE-40D7-BCD6-3F4D7590623E}"/>
              </a:ext>
            </a:extLst>
          </p:cNvPr>
          <p:cNvCxnSpPr>
            <a:stCxn id="18" idx="2"/>
            <a:endCxn id="4" idx="3"/>
          </p:cNvCxnSpPr>
          <p:nvPr/>
        </p:nvCxnSpPr>
        <p:spPr>
          <a:xfrm flipH="1">
            <a:off x="7150308" y="1366326"/>
            <a:ext cx="525906" cy="18235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9957E1-9D77-4B3D-BA48-B4F9A07A88A4}"/>
              </a:ext>
            </a:extLst>
          </p:cNvPr>
          <p:cNvCxnSpPr>
            <a:stCxn id="19" idx="2"/>
            <a:endCxn id="4" idx="3"/>
          </p:cNvCxnSpPr>
          <p:nvPr/>
        </p:nvCxnSpPr>
        <p:spPr>
          <a:xfrm flipH="1">
            <a:off x="7150308" y="1868340"/>
            <a:ext cx="2021794" cy="13215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25F0DF9-AD2F-4531-B41F-32524FCB8E8B}"/>
              </a:ext>
            </a:extLst>
          </p:cNvPr>
          <p:cNvCxnSpPr>
            <a:stCxn id="21" idx="1"/>
            <a:endCxn id="4" idx="3"/>
          </p:cNvCxnSpPr>
          <p:nvPr/>
        </p:nvCxnSpPr>
        <p:spPr>
          <a:xfrm flipH="1">
            <a:off x="7150308" y="2661031"/>
            <a:ext cx="2698437" cy="5288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C28765-D7F0-4514-A3C7-C7F342BA8511}"/>
              </a:ext>
            </a:extLst>
          </p:cNvPr>
          <p:cNvCxnSpPr>
            <a:stCxn id="20" idx="1"/>
            <a:endCxn id="4" idx="3"/>
          </p:cNvCxnSpPr>
          <p:nvPr/>
        </p:nvCxnSpPr>
        <p:spPr>
          <a:xfrm flipH="1" flipV="1">
            <a:off x="7150308" y="3189875"/>
            <a:ext cx="2584216" cy="8855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DD3BBB-A720-41C1-85AF-818592AF3FE1}"/>
              </a:ext>
            </a:extLst>
          </p:cNvPr>
          <p:cNvCxnSpPr>
            <a:stCxn id="23" idx="0"/>
            <a:endCxn id="4" idx="3"/>
          </p:cNvCxnSpPr>
          <p:nvPr/>
        </p:nvCxnSpPr>
        <p:spPr>
          <a:xfrm flipH="1" flipV="1">
            <a:off x="7150308" y="3189875"/>
            <a:ext cx="1846289" cy="13381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105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C31F4-D903-41F7-89F0-A0CC30033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GB" sz="3200">
                <a:solidFill>
                  <a:srgbClr val="F2F2F2"/>
                </a:solidFill>
              </a:rPr>
              <a:t>Assessing language skills online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D816CFA-333B-412D-BEE8-B51CCDF8DE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413714"/>
              </p:ext>
            </p:extLst>
          </p:nvPr>
        </p:nvGraphicFramePr>
        <p:xfrm>
          <a:off x="4478617" y="134911"/>
          <a:ext cx="7378603" cy="6565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3782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C31F4-D903-41F7-89F0-A0CC30033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Time management in remote teaching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27718-CB0E-4784-966E-6F27168DD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405922"/>
            <a:ext cx="8946541" cy="43621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/>
              <a:t>Webinars, Live lectures</a:t>
            </a:r>
          </a:p>
          <a:p>
            <a:r>
              <a:rPr lang="en-GB" sz="2400"/>
              <a:t>Plan everything in advance</a:t>
            </a:r>
          </a:p>
          <a:p>
            <a:pPr lvl="1"/>
            <a:r>
              <a:rPr lang="en-GB" sz="2000"/>
              <a:t>Send out agenda /questions</a:t>
            </a:r>
          </a:p>
          <a:p>
            <a:pPr lvl="1"/>
            <a:r>
              <a:rPr lang="en-GB" sz="2000"/>
              <a:t>Segment to keep engagement (3 x 20 minute sections) </a:t>
            </a:r>
          </a:p>
          <a:p>
            <a:r>
              <a:rPr lang="en-GB" sz="2400"/>
              <a:t>Maybe link to asynchronous activities</a:t>
            </a:r>
          </a:p>
          <a:p>
            <a:pPr lvl="1"/>
            <a:r>
              <a:rPr lang="en-GB" sz="2000"/>
              <a:t>Pre-allocate people to answer.</a:t>
            </a:r>
          </a:p>
          <a:p>
            <a:pPr lvl="1"/>
            <a:r>
              <a:rPr lang="en-GB" sz="2000"/>
              <a:t>Have a sign-up sheet</a:t>
            </a:r>
          </a:p>
          <a:p>
            <a:r>
              <a:rPr lang="en-GB" sz="2400"/>
              <a:t>Presentations</a:t>
            </a:r>
          </a:p>
          <a:p>
            <a:pPr lvl="1"/>
            <a:r>
              <a:rPr lang="en-GB" sz="2000"/>
              <a:t>Be reasonable for time allocation</a:t>
            </a:r>
          </a:p>
          <a:p>
            <a:pPr lvl="1"/>
            <a:r>
              <a:rPr lang="en-GB" sz="2000"/>
              <a:t>(Hour = 6 x 10minutes)</a:t>
            </a:r>
          </a:p>
          <a:p>
            <a:pPr marL="0" indent="0">
              <a:buNone/>
            </a:pPr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F020697-D964-4803-B550-C9AFDC1366FA}"/>
              </a:ext>
            </a:extLst>
          </p:cNvPr>
          <p:cNvCxnSpPr>
            <a:cxnSpLocks/>
          </p:cNvCxnSpPr>
          <p:nvPr/>
        </p:nvCxnSpPr>
        <p:spPr>
          <a:xfrm flipH="1">
            <a:off x="2683239" y="6239657"/>
            <a:ext cx="97436" cy="3822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542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C31F4-D903-41F7-89F0-A0CC30033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799"/>
            <a:ext cx="3108626" cy="144475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700">
                <a:solidFill>
                  <a:srgbClr val="EBEBEB"/>
                </a:solidFill>
              </a:rPr>
              <a:t>Time management in remote teaching</a:t>
            </a:r>
          </a:p>
        </p:txBody>
      </p:sp>
      <p:sp>
        <p:nvSpPr>
          <p:cNvPr id="34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6" name="Freeform: Shape 3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27718-CB0E-4784-966E-6F27168DD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55" y="3342807"/>
            <a:ext cx="3108057" cy="26769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>
                <a:solidFill>
                  <a:srgbClr val="FFFFFF"/>
                </a:solidFill>
              </a:rPr>
              <a:t>Lesson Plans are critical.</a:t>
            </a:r>
          </a:p>
          <a:p>
            <a:r>
              <a:rPr lang="en-GB" sz="1800">
                <a:solidFill>
                  <a:srgbClr val="FFFFFF"/>
                </a:solidFill>
              </a:rPr>
              <a:t>How long will each part take (be realistic)</a:t>
            </a:r>
          </a:p>
          <a:p>
            <a:r>
              <a:rPr lang="en-GB" sz="1800">
                <a:solidFill>
                  <a:srgbClr val="FFFFFF"/>
                </a:solidFill>
              </a:rPr>
              <a:t>Reading takes far longer than you imagine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4077F0-3BC1-4ECE-9AC8-1D4A2ACFDE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91"/>
          <a:stretch/>
        </p:blipFill>
        <p:spPr>
          <a:xfrm>
            <a:off x="4548503" y="142406"/>
            <a:ext cx="7271241" cy="671559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8F3C887-CE20-4199-876E-482C770A727E}"/>
              </a:ext>
            </a:extLst>
          </p:cNvPr>
          <p:cNvCxnSpPr/>
          <p:nvPr/>
        </p:nvCxnSpPr>
        <p:spPr>
          <a:xfrm flipV="1">
            <a:off x="3590144" y="936885"/>
            <a:ext cx="6768059" cy="302856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729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C31F4-D903-41F7-89F0-A0CC30033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EBEBEB"/>
                </a:solidFill>
              </a:rPr>
              <a:t>Homework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27718-CB0E-4784-966E-6F27168DD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903752"/>
            <a:ext cx="6188189" cy="4886792"/>
          </a:xfrm>
        </p:spPr>
        <p:txBody>
          <a:bodyPr>
            <a:normAutofit fontScale="92500" lnSpcReduction="10000"/>
          </a:bodyPr>
          <a:lstStyle/>
          <a:p>
            <a:r>
              <a:rPr lang="en-GB">
                <a:solidFill>
                  <a:srgbClr val="FFFFFF"/>
                </a:solidFill>
              </a:rPr>
              <a:t>Research to present in synchronous lesson</a:t>
            </a:r>
          </a:p>
          <a:p>
            <a:r>
              <a:rPr lang="en-GB">
                <a:solidFill>
                  <a:srgbClr val="FFFFFF"/>
                </a:solidFill>
              </a:rPr>
              <a:t>Take part in a discussion forum</a:t>
            </a:r>
          </a:p>
          <a:p>
            <a:r>
              <a:rPr lang="en-GB">
                <a:solidFill>
                  <a:srgbClr val="FFFFFF"/>
                </a:solidFill>
              </a:rPr>
              <a:t>Read on a topic to discuss in synchronous lesson and/or share a new vocab/expression</a:t>
            </a:r>
          </a:p>
          <a:p>
            <a:r>
              <a:rPr lang="en-GB">
                <a:solidFill>
                  <a:srgbClr val="FFFFFF"/>
                </a:solidFill>
              </a:rPr>
              <a:t>Watch a video/ listen to a recording, make notes, discuss questions in synchronous lesson </a:t>
            </a:r>
          </a:p>
          <a:p>
            <a:r>
              <a:rPr lang="en-GB">
                <a:solidFill>
                  <a:srgbClr val="FFFFFF"/>
                </a:solidFill>
              </a:rPr>
              <a:t>Contribute to a </a:t>
            </a:r>
            <a:r>
              <a:rPr lang="en-GB" err="1">
                <a:solidFill>
                  <a:srgbClr val="FFFFFF"/>
                </a:solidFill>
                <a:hlinkClick r:id="rId3"/>
              </a:rPr>
              <a:t>padlet</a:t>
            </a:r>
            <a:r>
              <a:rPr lang="en-GB">
                <a:solidFill>
                  <a:srgbClr val="FFFFFF"/>
                </a:solidFill>
              </a:rPr>
              <a:t> wall</a:t>
            </a:r>
          </a:p>
          <a:p>
            <a:endParaRPr lang="en-GB">
              <a:solidFill>
                <a:srgbClr val="FFFFFF"/>
              </a:solidFill>
            </a:endParaRPr>
          </a:p>
          <a:p>
            <a:r>
              <a:rPr lang="en-GB">
                <a:solidFill>
                  <a:srgbClr val="FFFFFF"/>
                </a:solidFill>
              </a:rPr>
              <a:t>Think about what you might give f2f students, how would this work in an online environment</a:t>
            </a:r>
          </a:p>
          <a:p>
            <a:r>
              <a:rPr lang="en-GB">
                <a:solidFill>
                  <a:srgbClr val="FFFFFF"/>
                </a:solidFill>
              </a:rPr>
              <a:t>Are there new things that you can do, now that you are online.</a:t>
            </a:r>
          </a:p>
          <a:p>
            <a:r>
              <a:rPr lang="en-GB">
                <a:solidFill>
                  <a:srgbClr val="FFFFFF"/>
                </a:solidFill>
                <a:hlinkClick r:id="rId4"/>
              </a:rPr>
              <a:t>https://c2jhrk2l.optimalworkshop.com/optimalsort/33584cjn-1</a:t>
            </a:r>
            <a:endParaRPr lang="en-GB">
              <a:solidFill>
                <a:srgbClr val="FFFFFF"/>
              </a:solidFill>
            </a:endParaRPr>
          </a:p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EC7EFF-3BA9-4838-BB29-BDC2D0C0DE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093" r="21598" b="-2"/>
          <a:stretch/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99869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03D8-A0D3-45E9-A952-E809288F6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444B6-B182-428C-A3E8-322C51339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Padlet Examples - YouTube">
            <a:extLst>
              <a:ext uri="{FF2B5EF4-FFF2-40B4-BE49-F238E27FC236}">
                <a16:creationId xmlns:a16="http://schemas.microsoft.com/office/drawing/2014/main" id="{E82F6367-AF8F-4E49-9BE1-EA56654FB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00302" cy="545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6841A5B-C51F-4C7E-AAC7-759950D2C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279" y="1714236"/>
            <a:ext cx="9404722" cy="511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E30E4-7D8A-4D88-B2B3-7EEB76A67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am I likely to do/use from today's session?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C3E70-D737-4B98-803B-91991ECEF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4832539" cy="4195481"/>
          </a:xfrm>
        </p:spPr>
        <p:txBody>
          <a:bodyPr/>
          <a:lstStyle/>
          <a:p>
            <a:r>
              <a:rPr lang="en-GB" sz="2400">
                <a:hlinkClick r:id="rId2"/>
              </a:rPr>
              <a:t>https://padlet.com/kdelimaguedes/mdc0isv0b3jw1pr9</a:t>
            </a:r>
            <a:endParaRPr lang="en-GB" sz="2400"/>
          </a:p>
          <a:p>
            <a:endParaRPr lang="en-GB"/>
          </a:p>
        </p:txBody>
      </p:sp>
      <p:pic>
        <p:nvPicPr>
          <p:cNvPr id="2050" name="Picture 2" descr="QR code for this padlet">
            <a:extLst>
              <a:ext uri="{FF2B5EF4-FFF2-40B4-BE49-F238E27FC236}">
                <a16:creationId xmlns:a16="http://schemas.microsoft.com/office/drawing/2014/main" id="{F29B99B6-4C4E-48F1-97B3-A18F2EB4B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28" y="2163214"/>
            <a:ext cx="4354643" cy="435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933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761</Words>
  <Application>Microsoft Office PowerPoint</Application>
  <PresentationFormat>Widescreen</PresentationFormat>
  <Paragraphs>124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Ion</vt:lpstr>
      <vt:lpstr>Teaching English online </vt:lpstr>
      <vt:lpstr>In this session…</vt:lpstr>
      <vt:lpstr>Before we start...  a poll.</vt:lpstr>
      <vt:lpstr>How to build rapport when teaching online</vt:lpstr>
      <vt:lpstr>Rapport is all about making the online environment personable</vt:lpstr>
      <vt:lpstr>Developing speaking skills online</vt:lpstr>
      <vt:lpstr>Developing speaking skills online</vt:lpstr>
      <vt:lpstr>Ideas for breakout rooms</vt:lpstr>
      <vt:lpstr>Win as Much as You can (Example game)</vt:lpstr>
      <vt:lpstr>Assessing language skills online</vt:lpstr>
      <vt:lpstr>Time management in remote teaching</vt:lpstr>
      <vt:lpstr>Time management in remote teaching</vt:lpstr>
      <vt:lpstr>Homework ideas</vt:lpstr>
      <vt:lpstr>PowerPoint Presentation</vt:lpstr>
      <vt:lpstr>What am I likely to do/use from today's session?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English online </dc:title>
  <dc:creator>John Schulz</dc:creator>
  <cp:lastModifiedBy>Unknown User</cp:lastModifiedBy>
  <cp:revision>4</cp:revision>
  <dcterms:created xsi:type="dcterms:W3CDTF">2020-05-19T10:41:13Z</dcterms:created>
  <dcterms:modified xsi:type="dcterms:W3CDTF">2020-05-19T16:42:46Z</dcterms:modified>
</cp:coreProperties>
</file>