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4c77d4a6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4c77d4a6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4c77d4a6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4c77d4a6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4c77d4a6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4c77d4a6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4c77d4a6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4c77d4a6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4c77d4a6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4c77d4a6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4c77d4a6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4c77d4a6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4c77d4a6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4c77d4a6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4c77d4a69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4c77d4a69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18450" y="299825"/>
            <a:ext cx="8520600" cy="41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Sign in to your Gmail account. Click on the dots on the right side of the page.</a:t>
            </a:r>
            <a:endParaRPr sz="1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31655" l="635" r="0" t="9207"/>
          <a:stretch/>
        </p:blipFill>
        <p:spPr>
          <a:xfrm>
            <a:off x="28700" y="1154950"/>
            <a:ext cx="9086602" cy="304162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 rot="-7258792">
            <a:off x="8041742" y="1176378"/>
            <a:ext cx="366012" cy="832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 rot="-372633">
            <a:off x="8422178" y="371614"/>
            <a:ext cx="366048" cy="83231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45350" y="1963775"/>
            <a:ext cx="8130300" cy="2317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Drive’s icon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40864" l="1019" r="0" t="10178"/>
          <a:stretch/>
        </p:blipFill>
        <p:spPr>
          <a:xfrm>
            <a:off x="46625" y="1822100"/>
            <a:ext cx="9050750" cy="25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573900" y="2632725"/>
            <a:ext cx="6807900" cy="1628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 rot="-3424711">
            <a:off x="7130652" y="1836975"/>
            <a:ext cx="365969" cy="83221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 rot="10356423">
            <a:off x="7785065" y="2817491"/>
            <a:ext cx="366043" cy="832298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2041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This is the main page. You’ll see your files.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Click on “New” on the left side.</a:t>
            </a:r>
            <a:endParaRPr sz="1500"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2649" l="544" r="445" t="9623"/>
          <a:stretch/>
        </p:blipFill>
        <p:spPr>
          <a:xfrm>
            <a:off x="45438" y="604563"/>
            <a:ext cx="9053126" cy="451222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1126250" y="1284075"/>
            <a:ext cx="7632900" cy="376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 rot="8101993">
            <a:off x="889505" y="983081"/>
            <a:ext cx="365928" cy="83240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3344" l="0" r="0" t="8650"/>
          <a:stretch/>
        </p:blipFill>
        <p:spPr>
          <a:xfrm>
            <a:off x="0" y="445025"/>
            <a:ext cx="9144000" cy="45262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1262550" y="2137750"/>
            <a:ext cx="7518300" cy="293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3558125" y="1076050"/>
            <a:ext cx="5308500" cy="1157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1623000" y="1152475"/>
            <a:ext cx="22866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/>
          <p:nvPr/>
        </p:nvSpPr>
        <p:spPr>
          <a:xfrm rot="8733262">
            <a:off x="2338721" y="1667553"/>
            <a:ext cx="365968" cy="83204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121950" y="78900"/>
            <a:ext cx="77691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on “Google Docs” &gt;&gt;&gt; “Blank document”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232775" y="129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 created the doc! Now, edit the title (click on it)!</a:t>
            </a:r>
            <a:endParaRPr sz="1400"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5300" l="0" r="0" t="9484"/>
          <a:stretch/>
        </p:blipFill>
        <p:spPr>
          <a:xfrm>
            <a:off x="0" y="760400"/>
            <a:ext cx="9144000" cy="43830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 rot="8733262">
            <a:off x="918321" y="921478"/>
            <a:ext cx="365968" cy="83204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18975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Now you can type your text and edit it the way you like.</a:t>
            </a:r>
            <a:endParaRPr sz="1400"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 rotWithShape="1">
          <a:blip r:embed="rId3">
            <a:alphaModFix/>
          </a:blip>
          <a:srcRect b="3208" l="0" r="0" t="8646"/>
          <a:stretch/>
        </p:blipFill>
        <p:spPr>
          <a:xfrm>
            <a:off x="0" y="645875"/>
            <a:ext cx="9144000" cy="45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/>
          <p:nvPr/>
        </p:nvSpPr>
        <p:spPr>
          <a:xfrm rot="8733262">
            <a:off x="3888221" y="2155728"/>
            <a:ext cx="365968" cy="83204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 rot="-10664703">
            <a:off x="2253090" y="1197956"/>
            <a:ext cx="365983" cy="16693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4124850" y="2883800"/>
            <a:ext cx="12195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</a:t>
            </a:r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2199350" y="1341475"/>
            <a:ext cx="6702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</a:t>
            </a:r>
            <a:endParaRPr/>
          </a:p>
        </p:txBody>
      </p:sp>
      <p:cxnSp>
        <p:nvCxnSpPr>
          <p:cNvPr id="110" name="Google Shape;110;p18"/>
          <p:cNvCxnSpPr/>
          <p:nvPr/>
        </p:nvCxnSpPr>
        <p:spPr>
          <a:xfrm>
            <a:off x="1484950" y="1190825"/>
            <a:ext cx="3931200" cy="7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161075" y="11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When you finish your text, share it with your teacher. Click on “share” on the right side.</a:t>
            </a:r>
            <a:endParaRPr sz="1400"/>
          </a:p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3">
            <a:alphaModFix/>
          </a:blip>
          <a:srcRect b="3208" l="0" r="0" t="8646"/>
          <a:stretch/>
        </p:blipFill>
        <p:spPr>
          <a:xfrm>
            <a:off x="0" y="645875"/>
            <a:ext cx="9144000" cy="45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 rot="-8098007">
            <a:off x="7819445" y="799932"/>
            <a:ext cx="365928" cy="83198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279775" y="0"/>
            <a:ext cx="8330100" cy="4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Select this icon (the pencil). It means the teacher will be able to edit the document.</a:t>
            </a:r>
            <a:endParaRPr sz="1400"/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b="2649" l="546" r="0" t="9623"/>
          <a:stretch/>
        </p:blipFill>
        <p:spPr>
          <a:xfrm>
            <a:off x="50225" y="494975"/>
            <a:ext cx="9093773" cy="451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/>
          <p:nvPr/>
        </p:nvSpPr>
        <p:spPr>
          <a:xfrm rot="-8098007">
            <a:off x="5000195" y="2808557"/>
            <a:ext cx="365928" cy="83198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3344" l="0" r="447" t="8650"/>
          <a:stretch/>
        </p:blipFill>
        <p:spPr>
          <a:xfrm>
            <a:off x="20325" y="445025"/>
            <a:ext cx="9103349" cy="4526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/>
          <p:nvPr/>
        </p:nvSpPr>
        <p:spPr>
          <a:xfrm rot="-8098007">
            <a:off x="2927020" y="2629207"/>
            <a:ext cx="365928" cy="83198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/>
          <p:nvPr/>
        </p:nvSpPr>
        <p:spPr>
          <a:xfrm rot="8725423">
            <a:off x="3818449" y="3742965"/>
            <a:ext cx="365813" cy="83182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/>
        </p:nvSpPr>
        <p:spPr>
          <a:xfrm>
            <a:off x="208050" y="100450"/>
            <a:ext cx="86874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1"/>
          <p:cNvSpPr txBox="1"/>
          <p:nvPr/>
        </p:nvSpPr>
        <p:spPr>
          <a:xfrm>
            <a:off x="200850" y="100425"/>
            <a:ext cx="8723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the email of your teacher on the box and click on “Send”.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